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308" r:id="rId2"/>
    <p:sldId id="483" r:id="rId3"/>
    <p:sldId id="366" r:id="rId4"/>
    <p:sldId id="391" r:id="rId5"/>
    <p:sldId id="347" r:id="rId6"/>
    <p:sldId id="395" r:id="rId7"/>
    <p:sldId id="396" r:id="rId8"/>
    <p:sldId id="380" r:id="rId9"/>
    <p:sldId id="384" r:id="rId10"/>
    <p:sldId id="382" r:id="rId11"/>
    <p:sldId id="383" r:id="rId12"/>
    <p:sldId id="397" r:id="rId13"/>
    <p:sldId id="343" r:id="rId14"/>
    <p:sldId id="393" r:id="rId15"/>
    <p:sldId id="411" r:id="rId16"/>
    <p:sldId id="313" r:id="rId17"/>
    <p:sldId id="432" r:id="rId18"/>
    <p:sldId id="315" r:id="rId19"/>
    <p:sldId id="433" r:id="rId20"/>
    <p:sldId id="317" r:id="rId21"/>
    <p:sldId id="434" r:id="rId22"/>
    <p:sldId id="319" r:id="rId23"/>
    <p:sldId id="325" r:id="rId24"/>
    <p:sldId id="283" r:id="rId25"/>
    <p:sldId id="323" r:id="rId26"/>
    <p:sldId id="324" r:id="rId27"/>
    <p:sldId id="435" r:id="rId28"/>
    <p:sldId id="398" r:id="rId29"/>
    <p:sldId id="399" r:id="rId30"/>
    <p:sldId id="401" r:id="rId31"/>
    <p:sldId id="438" r:id="rId32"/>
    <p:sldId id="400" r:id="rId33"/>
    <p:sldId id="436" r:id="rId34"/>
    <p:sldId id="437" r:id="rId35"/>
    <p:sldId id="439" r:id="rId36"/>
    <p:sldId id="440" r:id="rId37"/>
    <p:sldId id="441" r:id="rId38"/>
    <p:sldId id="327" r:id="rId39"/>
    <p:sldId id="369" r:id="rId40"/>
    <p:sldId id="370" r:id="rId41"/>
    <p:sldId id="402" r:id="rId42"/>
    <p:sldId id="443" r:id="rId43"/>
    <p:sldId id="442" r:id="rId44"/>
    <p:sldId id="357" r:id="rId45"/>
    <p:sldId id="385" r:id="rId46"/>
    <p:sldId id="386" r:id="rId47"/>
    <p:sldId id="387" r:id="rId48"/>
    <p:sldId id="388" r:id="rId49"/>
    <p:sldId id="288" r:id="rId50"/>
    <p:sldId id="427" r:id="rId51"/>
    <p:sldId id="428" r:id="rId52"/>
    <p:sldId id="429" r:id="rId53"/>
    <p:sldId id="430" r:id="rId54"/>
    <p:sldId id="425" r:id="rId55"/>
    <p:sldId id="426" r:id="rId56"/>
    <p:sldId id="403" r:id="rId57"/>
    <p:sldId id="407" r:id="rId58"/>
    <p:sldId id="408" r:id="rId59"/>
    <p:sldId id="333" r:id="rId60"/>
    <p:sldId id="409" r:id="rId61"/>
    <p:sldId id="410" r:id="rId62"/>
    <p:sldId id="431" r:id="rId63"/>
    <p:sldId id="389" r:id="rId64"/>
    <p:sldId id="390" r:id="rId65"/>
    <p:sldId id="373" r:id="rId66"/>
    <p:sldId id="334" r:id="rId67"/>
    <p:sldId id="335" r:id="rId6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70" autoAdjust="0"/>
    <p:restoredTop sz="99697" autoAdjust="0"/>
  </p:normalViewPr>
  <p:slideViewPr>
    <p:cSldViewPr>
      <p:cViewPr varScale="1">
        <p:scale>
          <a:sx n="128" d="100"/>
          <a:sy n="128" d="100"/>
        </p:scale>
        <p:origin x="1392"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30">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30">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70A646-1620-4FCB-88FF-38827E8398E8}" type="doc">
      <dgm:prSet loTypeId="urn:microsoft.com/office/officeart/2005/8/layout/process1" loCatId="process" qsTypeId="urn:microsoft.com/office/officeart/2005/8/quickstyle/simple1" qsCatId="simple" csTypeId="urn:microsoft.com/office/officeart/2005/8/colors/colorful1#30" csCatId="colorful" phldr="1"/>
      <dgm:spPr/>
    </dgm:pt>
    <dgm:pt modelId="{69FB8E40-9607-40CD-81ED-3EE14CBB94A9}">
      <dgm:prSet phldrT="[Text]"/>
      <dgm:spPr/>
      <dgm:t>
        <a:bodyPr/>
        <a:lstStyle/>
        <a:p>
          <a:r>
            <a:rPr lang="en-US" dirty="0"/>
            <a:t>DNA</a:t>
          </a:r>
        </a:p>
      </dgm:t>
    </dgm:pt>
    <dgm:pt modelId="{85A06CD6-606E-4225-9608-D9505BB32AA0}" type="parTrans" cxnId="{85D6BB61-4A4B-49D7-8657-9D852DC87892}">
      <dgm:prSet/>
      <dgm:spPr/>
      <dgm:t>
        <a:bodyPr/>
        <a:lstStyle/>
        <a:p>
          <a:endParaRPr lang="en-US"/>
        </a:p>
      </dgm:t>
    </dgm:pt>
    <dgm:pt modelId="{E2EFFAC6-64EC-46F5-911F-613E8FAB93F3}" type="sibTrans" cxnId="{85D6BB61-4A4B-49D7-8657-9D852DC87892}">
      <dgm:prSet/>
      <dgm:spPr/>
      <dgm:t>
        <a:bodyPr/>
        <a:lstStyle/>
        <a:p>
          <a:endParaRPr lang="en-US"/>
        </a:p>
      </dgm:t>
    </dgm:pt>
    <dgm:pt modelId="{8AEDF15A-554C-40B0-9E3A-C3C52540F376}">
      <dgm:prSet phldrT="[Text]"/>
      <dgm:spPr/>
      <dgm:t>
        <a:bodyPr/>
        <a:lstStyle/>
        <a:p>
          <a:r>
            <a:rPr lang="en-US" dirty="0"/>
            <a:t>RNA</a:t>
          </a:r>
        </a:p>
      </dgm:t>
    </dgm:pt>
    <dgm:pt modelId="{D069EFB9-3A30-42F7-8EE4-45789E79A976}" type="parTrans" cxnId="{6B948D6A-CF49-4B39-9280-922E6D367167}">
      <dgm:prSet/>
      <dgm:spPr/>
      <dgm:t>
        <a:bodyPr/>
        <a:lstStyle/>
        <a:p>
          <a:endParaRPr lang="en-US"/>
        </a:p>
      </dgm:t>
    </dgm:pt>
    <dgm:pt modelId="{3CD97C2B-3E5F-4771-839D-0D6EE5758AF4}" type="sibTrans" cxnId="{6B948D6A-CF49-4B39-9280-922E6D367167}">
      <dgm:prSet/>
      <dgm:spPr/>
      <dgm:t>
        <a:bodyPr/>
        <a:lstStyle/>
        <a:p>
          <a:endParaRPr lang="en-US"/>
        </a:p>
      </dgm:t>
    </dgm:pt>
    <dgm:pt modelId="{5598D24C-3C93-4B2D-87D4-AFF3E4E84CEF}">
      <dgm:prSet phldrT="[Text]"/>
      <dgm:spPr/>
      <dgm:t>
        <a:bodyPr/>
        <a:lstStyle/>
        <a:p>
          <a:r>
            <a:rPr lang="en-US" dirty="0"/>
            <a:t>Protein</a:t>
          </a:r>
        </a:p>
      </dgm:t>
    </dgm:pt>
    <dgm:pt modelId="{96071E9F-119E-42EB-9E47-CE0E26EF7FFA}" type="parTrans" cxnId="{0AD7AE23-FDBC-4944-9C82-D11BEB16D8DA}">
      <dgm:prSet/>
      <dgm:spPr/>
      <dgm:t>
        <a:bodyPr/>
        <a:lstStyle/>
        <a:p>
          <a:endParaRPr lang="en-US"/>
        </a:p>
      </dgm:t>
    </dgm:pt>
    <dgm:pt modelId="{45BFC53F-A08D-43E7-95C8-3FAD428AF986}" type="sibTrans" cxnId="{0AD7AE23-FDBC-4944-9C82-D11BEB16D8DA}">
      <dgm:prSet/>
      <dgm:spPr/>
      <dgm:t>
        <a:bodyPr/>
        <a:lstStyle/>
        <a:p>
          <a:endParaRPr lang="en-US"/>
        </a:p>
      </dgm:t>
    </dgm:pt>
    <dgm:pt modelId="{55872E27-9403-4C68-B253-CF03824DF63C}">
      <dgm:prSet phldrT="[Text]"/>
      <dgm:spPr/>
      <dgm:t>
        <a:bodyPr/>
        <a:lstStyle/>
        <a:p>
          <a:r>
            <a:rPr lang="en-US" dirty="0"/>
            <a:t>Biological Function</a:t>
          </a:r>
        </a:p>
      </dgm:t>
    </dgm:pt>
    <dgm:pt modelId="{35B227FB-D058-4FEE-A0BD-9F7EF1B45E6F}" type="parTrans" cxnId="{2D96BEA2-D82B-4FFB-9400-F7D06D44411F}">
      <dgm:prSet/>
      <dgm:spPr/>
      <dgm:t>
        <a:bodyPr/>
        <a:lstStyle/>
        <a:p>
          <a:endParaRPr lang="en-US"/>
        </a:p>
      </dgm:t>
    </dgm:pt>
    <dgm:pt modelId="{697648F5-B4DD-4AE2-ADA0-B1033FAE77E8}" type="sibTrans" cxnId="{2D96BEA2-D82B-4FFB-9400-F7D06D44411F}">
      <dgm:prSet/>
      <dgm:spPr/>
      <dgm:t>
        <a:bodyPr/>
        <a:lstStyle/>
        <a:p>
          <a:endParaRPr lang="en-US"/>
        </a:p>
      </dgm:t>
    </dgm:pt>
    <dgm:pt modelId="{66242E3F-37C9-4BA5-AD45-40E493C67AF2}" type="pres">
      <dgm:prSet presAssocID="{E270A646-1620-4FCB-88FF-38827E8398E8}" presName="Name0" presStyleCnt="0">
        <dgm:presLayoutVars>
          <dgm:dir/>
          <dgm:resizeHandles val="exact"/>
        </dgm:presLayoutVars>
      </dgm:prSet>
      <dgm:spPr/>
    </dgm:pt>
    <dgm:pt modelId="{E4A8A694-0B2E-418D-80E2-F48105F2C96D}" type="pres">
      <dgm:prSet presAssocID="{69FB8E40-9607-40CD-81ED-3EE14CBB94A9}" presName="node" presStyleLbl="node1" presStyleIdx="0" presStyleCnt="4" custLinFactNeighborY="-1207">
        <dgm:presLayoutVars>
          <dgm:bulletEnabled val="1"/>
        </dgm:presLayoutVars>
      </dgm:prSet>
      <dgm:spPr/>
    </dgm:pt>
    <dgm:pt modelId="{957CBC13-0B9F-4A68-AB05-1EB61B3DF045}" type="pres">
      <dgm:prSet presAssocID="{E2EFFAC6-64EC-46F5-911F-613E8FAB93F3}" presName="sibTrans" presStyleLbl="sibTrans2D1" presStyleIdx="0" presStyleCnt="3"/>
      <dgm:spPr/>
    </dgm:pt>
    <dgm:pt modelId="{AA7A4A7E-4625-4141-95FA-9ED6F58BD2D6}" type="pres">
      <dgm:prSet presAssocID="{E2EFFAC6-64EC-46F5-911F-613E8FAB93F3}" presName="connectorText" presStyleLbl="sibTrans2D1" presStyleIdx="0" presStyleCnt="3"/>
      <dgm:spPr/>
    </dgm:pt>
    <dgm:pt modelId="{1EFA2448-6895-472E-9692-6CA91192C8CF}" type="pres">
      <dgm:prSet presAssocID="{8AEDF15A-554C-40B0-9E3A-C3C52540F376}" presName="node" presStyleLbl="node1" presStyleIdx="1" presStyleCnt="4">
        <dgm:presLayoutVars>
          <dgm:bulletEnabled val="1"/>
        </dgm:presLayoutVars>
      </dgm:prSet>
      <dgm:spPr/>
    </dgm:pt>
    <dgm:pt modelId="{49C25A1F-92FD-4F04-94B2-F4C265A419A3}" type="pres">
      <dgm:prSet presAssocID="{3CD97C2B-3E5F-4771-839D-0D6EE5758AF4}" presName="sibTrans" presStyleLbl="sibTrans2D1" presStyleIdx="1" presStyleCnt="3"/>
      <dgm:spPr/>
    </dgm:pt>
    <dgm:pt modelId="{B9678B83-AE0A-4FE3-83F7-6ABCC4BA0764}" type="pres">
      <dgm:prSet presAssocID="{3CD97C2B-3E5F-4771-839D-0D6EE5758AF4}" presName="connectorText" presStyleLbl="sibTrans2D1" presStyleIdx="1" presStyleCnt="3"/>
      <dgm:spPr/>
    </dgm:pt>
    <dgm:pt modelId="{F9A7342A-C89D-468F-8A79-EBB6B0542CC0}" type="pres">
      <dgm:prSet presAssocID="{5598D24C-3C93-4B2D-87D4-AFF3E4E84CEF}" presName="node" presStyleLbl="node1" presStyleIdx="2" presStyleCnt="4">
        <dgm:presLayoutVars>
          <dgm:bulletEnabled val="1"/>
        </dgm:presLayoutVars>
      </dgm:prSet>
      <dgm:spPr/>
    </dgm:pt>
    <dgm:pt modelId="{5CBBA355-FAF3-4FA7-9688-A7F7DBCB6A18}" type="pres">
      <dgm:prSet presAssocID="{45BFC53F-A08D-43E7-95C8-3FAD428AF986}" presName="sibTrans" presStyleLbl="sibTrans2D1" presStyleIdx="2" presStyleCnt="3"/>
      <dgm:spPr/>
    </dgm:pt>
    <dgm:pt modelId="{629DAB13-DAC8-42EA-A0D3-8E5E172D889C}" type="pres">
      <dgm:prSet presAssocID="{45BFC53F-A08D-43E7-95C8-3FAD428AF986}" presName="connectorText" presStyleLbl="sibTrans2D1" presStyleIdx="2" presStyleCnt="3"/>
      <dgm:spPr/>
    </dgm:pt>
    <dgm:pt modelId="{B604451B-DC4A-4FC6-9320-B36D83F44CF1}" type="pres">
      <dgm:prSet presAssocID="{55872E27-9403-4C68-B253-CF03824DF63C}" presName="node" presStyleLbl="node1" presStyleIdx="3" presStyleCnt="4">
        <dgm:presLayoutVars>
          <dgm:bulletEnabled val="1"/>
        </dgm:presLayoutVars>
      </dgm:prSet>
      <dgm:spPr/>
    </dgm:pt>
  </dgm:ptLst>
  <dgm:cxnLst>
    <dgm:cxn modelId="{B5B9BB0E-E3D1-4A48-857F-22A3B26691A5}" type="presOf" srcId="{5598D24C-3C93-4B2D-87D4-AFF3E4E84CEF}" destId="{F9A7342A-C89D-468F-8A79-EBB6B0542CC0}" srcOrd="0" destOrd="0" presId="urn:microsoft.com/office/officeart/2005/8/layout/process1"/>
    <dgm:cxn modelId="{0AD7AE23-FDBC-4944-9C82-D11BEB16D8DA}" srcId="{E270A646-1620-4FCB-88FF-38827E8398E8}" destId="{5598D24C-3C93-4B2D-87D4-AFF3E4E84CEF}" srcOrd="2" destOrd="0" parTransId="{96071E9F-119E-42EB-9E47-CE0E26EF7FFA}" sibTransId="{45BFC53F-A08D-43E7-95C8-3FAD428AF986}"/>
    <dgm:cxn modelId="{9EE6C133-0B60-054C-95BC-BEA1B539B051}" type="presOf" srcId="{45BFC53F-A08D-43E7-95C8-3FAD428AF986}" destId="{629DAB13-DAC8-42EA-A0D3-8E5E172D889C}" srcOrd="1" destOrd="0" presId="urn:microsoft.com/office/officeart/2005/8/layout/process1"/>
    <dgm:cxn modelId="{26A9B352-0DFB-0E42-9742-E648EDA4DCB5}" type="presOf" srcId="{55872E27-9403-4C68-B253-CF03824DF63C}" destId="{B604451B-DC4A-4FC6-9320-B36D83F44CF1}" srcOrd="0" destOrd="0" presId="urn:microsoft.com/office/officeart/2005/8/layout/process1"/>
    <dgm:cxn modelId="{938F9055-E9BD-9443-BE4D-A63D7FE83807}" type="presOf" srcId="{E2EFFAC6-64EC-46F5-911F-613E8FAB93F3}" destId="{AA7A4A7E-4625-4141-95FA-9ED6F58BD2D6}" srcOrd="1" destOrd="0" presId="urn:microsoft.com/office/officeart/2005/8/layout/process1"/>
    <dgm:cxn modelId="{C302BA55-5A80-004E-ACB0-A1CAC47B93D0}" type="presOf" srcId="{45BFC53F-A08D-43E7-95C8-3FAD428AF986}" destId="{5CBBA355-FAF3-4FA7-9688-A7F7DBCB6A18}" srcOrd="0" destOrd="0" presId="urn:microsoft.com/office/officeart/2005/8/layout/process1"/>
    <dgm:cxn modelId="{85D6BB61-4A4B-49D7-8657-9D852DC87892}" srcId="{E270A646-1620-4FCB-88FF-38827E8398E8}" destId="{69FB8E40-9607-40CD-81ED-3EE14CBB94A9}" srcOrd="0" destOrd="0" parTransId="{85A06CD6-606E-4225-9608-D9505BB32AA0}" sibTransId="{E2EFFAC6-64EC-46F5-911F-613E8FAB93F3}"/>
    <dgm:cxn modelId="{6B948D6A-CF49-4B39-9280-922E6D367167}" srcId="{E270A646-1620-4FCB-88FF-38827E8398E8}" destId="{8AEDF15A-554C-40B0-9E3A-C3C52540F376}" srcOrd="1" destOrd="0" parTransId="{D069EFB9-3A30-42F7-8EE4-45789E79A976}" sibTransId="{3CD97C2B-3E5F-4771-839D-0D6EE5758AF4}"/>
    <dgm:cxn modelId="{0DE3536C-56C1-3848-AF4F-0887C8CC6EC7}" type="presOf" srcId="{3CD97C2B-3E5F-4771-839D-0D6EE5758AF4}" destId="{49C25A1F-92FD-4F04-94B2-F4C265A419A3}" srcOrd="0" destOrd="0" presId="urn:microsoft.com/office/officeart/2005/8/layout/process1"/>
    <dgm:cxn modelId="{0639B37B-5B16-904C-9039-F7BD196F861E}" type="presOf" srcId="{E2EFFAC6-64EC-46F5-911F-613E8FAB93F3}" destId="{957CBC13-0B9F-4A68-AB05-1EB61B3DF045}" srcOrd="0" destOrd="0" presId="urn:microsoft.com/office/officeart/2005/8/layout/process1"/>
    <dgm:cxn modelId="{29704B8B-829B-3241-A341-311FA818A47C}" type="presOf" srcId="{8AEDF15A-554C-40B0-9E3A-C3C52540F376}" destId="{1EFA2448-6895-472E-9692-6CA91192C8CF}" srcOrd="0" destOrd="0" presId="urn:microsoft.com/office/officeart/2005/8/layout/process1"/>
    <dgm:cxn modelId="{21552C96-B23B-544F-B4E0-C8F41ACC2557}" type="presOf" srcId="{3CD97C2B-3E5F-4771-839D-0D6EE5758AF4}" destId="{B9678B83-AE0A-4FE3-83F7-6ABCC4BA0764}" srcOrd="1" destOrd="0" presId="urn:microsoft.com/office/officeart/2005/8/layout/process1"/>
    <dgm:cxn modelId="{2D96BEA2-D82B-4FFB-9400-F7D06D44411F}" srcId="{E270A646-1620-4FCB-88FF-38827E8398E8}" destId="{55872E27-9403-4C68-B253-CF03824DF63C}" srcOrd="3" destOrd="0" parTransId="{35B227FB-D058-4FEE-A0BD-9F7EF1B45E6F}" sibTransId="{697648F5-B4DD-4AE2-ADA0-B1033FAE77E8}"/>
    <dgm:cxn modelId="{4DEA40C9-400F-BB41-99C6-AA6269BF906D}" type="presOf" srcId="{69FB8E40-9607-40CD-81ED-3EE14CBB94A9}" destId="{E4A8A694-0B2E-418D-80E2-F48105F2C96D}" srcOrd="0" destOrd="0" presId="urn:microsoft.com/office/officeart/2005/8/layout/process1"/>
    <dgm:cxn modelId="{4786C5CA-299E-5648-982F-D50E7BD7B551}" type="presOf" srcId="{E270A646-1620-4FCB-88FF-38827E8398E8}" destId="{66242E3F-37C9-4BA5-AD45-40E493C67AF2}" srcOrd="0" destOrd="0" presId="urn:microsoft.com/office/officeart/2005/8/layout/process1"/>
    <dgm:cxn modelId="{866D6057-9CA5-BE47-B6D6-4564A96E075A}" type="presParOf" srcId="{66242E3F-37C9-4BA5-AD45-40E493C67AF2}" destId="{E4A8A694-0B2E-418D-80E2-F48105F2C96D}" srcOrd="0" destOrd="0" presId="urn:microsoft.com/office/officeart/2005/8/layout/process1"/>
    <dgm:cxn modelId="{C484F087-B25C-654C-9EB0-DC7D6E8ED2C1}" type="presParOf" srcId="{66242E3F-37C9-4BA5-AD45-40E493C67AF2}" destId="{957CBC13-0B9F-4A68-AB05-1EB61B3DF045}" srcOrd="1" destOrd="0" presId="urn:microsoft.com/office/officeart/2005/8/layout/process1"/>
    <dgm:cxn modelId="{544F01F3-9ED8-6447-BCC0-30DF5D76FBCF}" type="presParOf" srcId="{957CBC13-0B9F-4A68-AB05-1EB61B3DF045}" destId="{AA7A4A7E-4625-4141-95FA-9ED6F58BD2D6}" srcOrd="0" destOrd="0" presId="urn:microsoft.com/office/officeart/2005/8/layout/process1"/>
    <dgm:cxn modelId="{9FA4E6E2-090E-B540-9667-72CD90CD0008}" type="presParOf" srcId="{66242E3F-37C9-4BA5-AD45-40E493C67AF2}" destId="{1EFA2448-6895-472E-9692-6CA91192C8CF}" srcOrd="2" destOrd="0" presId="urn:microsoft.com/office/officeart/2005/8/layout/process1"/>
    <dgm:cxn modelId="{7ABEF15B-06BC-C84D-815D-CB7876DFEF7A}" type="presParOf" srcId="{66242E3F-37C9-4BA5-AD45-40E493C67AF2}" destId="{49C25A1F-92FD-4F04-94B2-F4C265A419A3}" srcOrd="3" destOrd="0" presId="urn:microsoft.com/office/officeart/2005/8/layout/process1"/>
    <dgm:cxn modelId="{15CF1E14-10DC-4C48-9BFE-8489078FDD6A}" type="presParOf" srcId="{49C25A1F-92FD-4F04-94B2-F4C265A419A3}" destId="{B9678B83-AE0A-4FE3-83F7-6ABCC4BA0764}" srcOrd="0" destOrd="0" presId="urn:microsoft.com/office/officeart/2005/8/layout/process1"/>
    <dgm:cxn modelId="{5B9BE4CF-6E02-2040-A711-F26C566F0F92}" type="presParOf" srcId="{66242E3F-37C9-4BA5-AD45-40E493C67AF2}" destId="{F9A7342A-C89D-468F-8A79-EBB6B0542CC0}" srcOrd="4" destOrd="0" presId="urn:microsoft.com/office/officeart/2005/8/layout/process1"/>
    <dgm:cxn modelId="{7631160A-BC23-B743-B040-A16D8284084D}" type="presParOf" srcId="{66242E3F-37C9-4BA5-AD45-40E493C67AF2}" destId="{5CBBA355-FAF3-4FA7-9688-A7F7DBCB6A18}" srcOrd="5" destOrd="0" presId="urn:microsoft.com/office/officeart/2005/8/layout/process1"/>
    <dgm:cxn modelId="{44549040-6FBD-6142-9D69-3E3D8C2359B4}" type="presParOf" srcId="{5CBBA355-FAF3-4FA7-9688-A7F7DBCB6A18}" destId="{629DAB13-DAC8-42EA-A0D3-8E5E172D889C}" srcOrd="0" destOrd="0" presId="urn:microsoft.com/office/officeart/2005/8/layout/process1"/>
    <dgm:cxn modelId="{B442DDCA-4BCF-9741-974D-1551CD063446}" type="presParOf" srcId="{66242E3F-37C9-4BA5-AD45-40E493C67AF2}" destId="{B604451B-DC4A-4FC6-9320-B36D83F44CF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BA7F3E-D53E-40EF-A471-444F7EE9B73C}" type="doc">
      <dgm:prSet loTypeId="urn:microsoft.com/office/officeart/2005/8/layout/chevron2" loCatId="list" qsTypeId="urn:microsoft.com/office/officeart/2005/8/quickstyle/simple1" qsCatId="simple" csTypeId="urn:microsoft.com/office/officeart/2005/8/colors/colorful1#2" csCatId="colorful" phldr="1"/>
      <dgm:spPr/>
      <dgm:t>
        <a:bodyPr/>
        <a:lstStyle/>
        <a:p>
          <a:endParaRPr lang="en-US"/>
        </a:p>
      </dgm:t>
    </dgm:pt>
    <dgm:pt modelId="{08F17A3A-D7CB-4816-85A5-DC7A9FB730E9}">
      <dgm:prSet phldrT="[Text]"/>
      <dgm:spPr/>
      <dgm:t>
        <a:bodyPr/>
        <a:lstStyle/>
        <a:p>
          <a:r>
            <a:rPr lang="en-US" dirty="0"/>
            <a:t>Experiment</a:t>
          </a:r>
        </a:p>
      </dgm:t>
    </dgm:pt>
    <dgm:pt modelId="{49419533-EEA1-471A-9C64-E1F0DB8B938A}" type="parTrans" cxnId="{5E89EC48-2E57-4392-8AC3-67CF02C8DBF7}">
      <dgm:prSet/>
      <dgm:spPr/>
      <dgm:t>
        <a:bodyPr/>
        <a:lstStyle/>
        <a:p>
          <a:endParaRPr lang="en-US"/>
        </a:p>
      </dgm:t>
    </dgm:pt>
    <dgm:pt modelId="{A0EE606D-87FD-4D93-9351-EEC6F2220DE5}" type="sibTrans" cxnId="{5E89EC48-2E57-4392-8AC3-67CF02C8DBF7}">
      <dgm:prSet/>
      <dgm:spPr/>
      <dgm:t>
        <a:bodyPr/>
        <a:lstStyle/>
        <a:p>
          <a:endParaRPr lang="en-US"/>
        </a:p>
      </dgm:t>
    </dgm:pt>
    <dgm:pt modelId="{469EDE45-3E4C-7A47-91CB-706A0911873E}">
      <dgm:prSet/>
      <dgm:spPr/>
      <dgm:t>
        <a:bodyPr/>
        <a:lstStyle/>
        <a:p>
          <a:r>
            <a:rPr lang="en-US" dirty="0"/>
            <a:t>Bioinformatics</a:t>
          </a:r>
        </a:p>
      </dgm:t>
    </dgm:pt>
    <dgm:pt modelId="{B1FAEF43-711D-7D44-80B1-51C35D6A96D8}" type="parTrans" cxnId="{E83A5E3B-2EE9-2D44-8F59-2B0310BE43BE}">
      <dgm:prSet/>
      <dgm:spPr/>
      <dgm:t>
        <a:bodyPr/>
        <a:lstStyle/>
        <a:p>
          <a:endParaRPr lang="en-US"/>
        </a:p>
      </dgm:t>
    </dgm:pt>
    <dgm:pt modelId="{3D1A0F62-6059-8E41-87F6-EE91A2B06FEC}" type="sibTrans" cxnId="{E83A5E3B-2EE9-2D44-8F59-2B0310BE43BE}">
      <dgm:prSet/>
      <dgm:spPr/>
      <dgm:t>
        <a:bodyPr/>
        <a:lstStyle/>
        <a:p>
          <a:endParaRPr lang="en-US"/>
        </a:p>
      </dgm:t>
    </dgm:pt>
    <dgm:pt modelId="{7D788026-C971-2140-9EBD-F7DC617C46B8}">
      <dgm:prSet/>
      <dgm:spPr/>
      <dgm:t>
        <a:bodyPr/>
        <a:lstStyle/>
        <a:p>
          <a:r>
            <a:rPr lang="en-US" b="1" dirty="0"/>
            <a:t>Align</a:t>
          </a:r>
          <a:r>
            <a:rPr lang="en-US" dirty="0"/>
            <a:t> the raw reads to a genome with a RNA-seq aligner</a:t>
          </a:r>
        </a:p>
      </dgm:t>
    </dgm:pt>
    <dgm:pt modelId="{5A894C5D-1B30-CF44-BE49-DD67C4D3146B}" type="parTrans" cxnId="{15A955DD-3DFC-BF4C-9FFC-DEA7C137517F}">
      <dgm:prSet/>
      <dgm:spPr/>
      <dgm:t>
        <a:bodyPr/>
        <a:lstStyle/>
        <a:p>
          <a:endParaRPr lang="en-US"/>
        </a:p>
      </dgm:t>
    </dgm:pt>
    <dgm:pt modelId="{D52DE135-7554-6E46-8925-7D4CC693E3F0}" type="sibTrans" cxnId="{15A955DD-3DFC-BF4C-9FFC-DEA7C137517F}">
      <dgm:prSet/>
      <dgm:spPr/>
      <dgm:t>
        <a:bodyPr/>
        <a:lstStyle/>
        <a:p>
          <a:endParaRPr lang="en-US"/>
        </a:p>
      </dgm:t>
    </dgm:pt>
    <dgm:pt modelId="{AF99E35E-A5F9-8D4F-8503-4F7E8DAD10B7}">
      <dgm:prSet phldrT="[Text]"/>
      <dgm:spPr/>
      <dgm:t>
        <a:bodyPr/>
        <a:lstStyle/>
        <a:p>
          <a:r>
            <a:rPr lang="en-US" dirty="0"/>
            <a:t>Isolate RNA</a:t>
          </a:r>
        </a:p>
      </dgm:t>
    </dgm:pt>
    <dgm:pt modelId="{EDDC6407-8034-B842-9637-6ABECCF627A1}" type="parTrans" cxnId="{5655A1E1-D059-5041-A043-A76F63A6221F}">
      <dgm:prSet/>
      <dgm:spPr/>
      <dgm:t>
        <a:bodyPr/>
        <a:lstStyle/>
        <a:p>
          <a:endParaRPr lang="en-US"/>
        </a:p>
      </dgm:t>
    </dgm:pt>
    <dgm:pt modelId="{7157033D-FAF4-5042-A2D5-113524E9FA17}" type="sibTrans" cxnId="{5655A1E1-D059-5041-A043-A76F63A6221F}">
      <dgm:prSet/>
      <dgm:spPr/>
      <dgm:t>
        <a:bodyPr/>
        <a:lstStyle/>
        <a:p>
          <a:endParaRPr lang="en-US"/>
        </a:p>
      </dgm:t>
    </dgm:pt>
    <dgm:pt modelId="{19082E6D-961F-E241-A6C0-697EB205A8B4}">
      <dgm:prSet/>
      <dgm:spPr/>
      <dgm:t>
        <a:bodyPr/>
        <a:lstStyle/>
        <a:p>
          <a:r>
            <a:rPr lang="en-US" dirty="0"/>
            <a:t>Convert to </a:t>
          </a:r>
          <a:r>
            <a:rPr lang="en-US" dirty="0" err="1"/>
            <a:t>cDNA</a:t>
          </a:r>
          <a:r>
            <a:rPr lang="en-US" dirty="0"/>
            <a:t> using reverse transcriptase</a:t>
          </a:r>
        </a:p>
      </dgm:t>
    </dgm:pt>
    <dgm:pt modelId="{C301D886-DDE3-7D44-800B-A81915BD7CE7}" type="parTrans" cxnId="{AFD99612-77D6-294D-A2B8-ACE4D9FD8B9F}">
      <dgm:prSet/>
      <dgm:spPr/>
      <dgm:t>
        <a:bodyPr/>
        <a:lstStyle/>
        <a:p>
          <a:endParaRPr lang="en-US"/>
        </a:p>
      </dgm:t>
    </dgm:pt>
    <dgm:pt modelId="{0694C659-510F-1143-8389-8B379374F244}" type="sibTrans" cxnId="{AFD99612-77D6-294D-A2B8-ACE4D9FD8B9F}">
      <dgm:prSet/>
      <dgm:spPr/>
      <dgm:t>
        <a:bodyPr/>
        <a:lstStyle/>
        <a:p>
          <a:endParaRPr lang="en-US"/>
        </a:p>
      </dgm:t>
    </dgm:pt>
    <dgm:pt modelId="{DDA5BBFB-5C84-8C45-A63E-ABAA0D460D3A}">
      <dgm:prSet/>
      <dgm:spPr/>
      <dgm:t>
        <a:bodyPr/>
        <a:lstStyle/>
        <a:p>
          <a:r>
            <a:rPr lang="en-US" dirty="0"/>
            <a:t>Make a library and sequence it</a:t>
          </a:r>
        </a:p>
      </dgm:t>
    </dgm:pt>
    <dgm:pt modelId="{B2385EA1-F10A-4145-BBCB-A7A45D8B0F86}" type="parTrans" cxnId="{1BD527AF-170D-394E-83E3-E8EEE7D0CF35}">
      <dgm:prSet/>
      <dgm:spPr/>
      <dgm:t>
        <a:bodyPr/>
        <a:lstStyle/>
        <a:p>
          <a:endParaRPr lang="en-US"/>
        </a:p>
      </dgm:t>
    </dgm:pt>
    <dgm:pt modelId="{DEA01285-2417-8C44-9F88-ECE2CBC6B8EF}" type="sibTrans" cxnId="{1BD527AF-170D-394E-83E3-E8EEE7D0CF35}">
      <dgm:prSet/>
      <dgm:spPr/>
      <dgm:t>
        <a:bodyPr/>
        <a:lstStyle/>
        <a:p>
          <a:endParaRPr lang="en-US"/>
        </a:p>
      </dgm:t>
    </dgm:pt>
    <dgm:pt modelId="{18F34B7E-0D7E-7940-8A20-728C596B4381}">
      <dgm:prSet/>
      <dgm:spPr/>
      <dgm:t>
        <a:bodyPr/>
        <a:lstStyle/>
        <a:p>
          <a:r>
            <a:rPr lang="en-US" b="1" dirty="0"/>
            <a:t>Preprocess</a:t>
          </a:r>
          <a:r>
            <a:rPr lang="en-US" dirty="0"/>
            <a:t> the reads for quality control</a:t>
          </a:r>
        </a:p>
      </dgm:t>
    </dgm:pt>
    <dgm:pt modelId="{BE6AC078-6A28-8C4B-83E9-1FA2EC41A139}" type="parTrans" cxnId="{46C41D86-AABE-AB44-A458-616BF63872FC}">
      <dgm:prSet/>
      <dgm:spPr/>
      <dgm:t>
        <a:bodyPr/>
        <a:lstStyle/>
        <a:p>
          <a:endParaRPr lang="en-US"/>
        </a:p>
      </dgm:t>
    </dgm:pt>
    <dgm:pt modelId="{09E38A11-6360-604C-8EDF-AC9F76BBC671}" type="sibTrans" cxnId="{46C41D86-AABE-AB44-A458-616BF63872FC}">
      <dgm:prSet/>
      <dgm:spPr/>
      <dgm:t>
        <a:bodyPr/>
        <a:lstStyle/>
        <a:p>
          <a:endParaRPr lang="en-US"/>
        </a:p>
      </dgm:t>
    </dgm:pt>
    <dgm:pt modelId="{B8C9F4B3-1694-9F45-A84F-14501BED570F}">
      <dgm:prSet/>
      <dgm:spPr/>
      <dgm:t>
        <a:bodyPr/>
        <a:lstStyle/>
        <a:p>
          <a:r>
            <a:rPr lang="en-US" b="1" dirty="0"/>
            <a:t>Quantify</a:t>
          </a:r>
          <a:r>
            <a:rPr lang="en-US" dirty="0"/>
            <a:t> with normalization</a:t>
          </a:r>
        </a:p>
      </dgm:t>
    </dgm:pt>
    <dgm:pt modelId="{83092CE6-CD0B-8D41-BF60-591D50FB500A}" type="parTrans" cxnId="{4D4F9DC1-0458-C94C-84FE-9156698E2080}">
      <dgm:prSet/>
      <dgm:spPr/>
      <dgm:t>
        <a:bodyPr/>
        <a:lstStyle/>
        <a:p>
          <a:endParaRPr lang="en-US"/>
        </a:p>
      </dgm:t>
    </dgm:pt>
    <dgm:pt modelId="{16B69E17-1B27-3340-BDC2-E362652089CD}" type="sibTrans" cxnId="{4D4F9DC1-0458-C94C-84FE-9156698E2080}">
      <dgm:prSet/>
      <dgm:spPr/>
      <dgm:t>
        <a:bodyPr/>
        <a:lstStyle/>
        <a:p>
          <a:endParaRPr lang="en-US"/>
        </a:p>
      </dgm:t>
    </dgm:pt>
    <dgm:pt modelId="{4FFA71CA-65ED-074E-85B1-3FBC1185CA36}">
      <dgm:prSet/>
      <dgm:spPr/>
      <dgm:t>
        <a:bodyPr/>
        <a:lstStyle/>
        <a:p>
          <a:r>
            <a:rPr lang="en-US" b="1" dirty="0"/>
            <a:t>Construct Transcriptome</a:t>
          </a:r>
        </a:p>
      </dgm:t>
    </dgm:pt>
    <dgm:pt modelId="{AACF1545-E8B1-904D-AB69-C740FEE4369A}" type="parTrans" cxnId="{978B146E-078F-824C-B1E6-2BFE6A7097B6}">
      <dgm:prSet/>
      <dgm:spPr/>
      <dgm:t>
        <a:bodyPr/>
        <a:lstStyle/>
        <a:p>
          <a:endParaRPr lang="en-US"/>
        </a:p>
      </dgm:t>
    </dgm:pt>
    <dgm:pt modelId="{647E67F6-4268-2443-9E40-A497662ABDB7}" type="sibTrans" cxnId="{978B146E-078F-824C-B1E6-2BFE6A7097B6}">
      <dgm:prSet/>
      <dgm:spPr/>
      <dgm:t>
        <a:bodyPr/>
        <a:lstStyle/>
        <a:p>
          <a:endParaRPr lang="en-US"/>
        </a:p>
      </dgm:t>
    </dgm:pt>
    <dgm:pt modelId="{ECECAFBC-53E0-5842-A3F6-EF6F45DD1EDE}">
      <dgm:prSet phldrT="[Text]"/>
      <dgm:spPr/>
      <dgm:t>
        <a:bodyPr/>
        <a:lstStyle/>
        <a:p>
          <a:r>
            <a:rPr lang="en-US" dirty="0"/>
            <a:t>Library preparation</a:t>
          </a:r>
        </a:p>
      </dgm:t>
    </dgm:pt>
    <dgm:pt modelId="{874BC919-721B-DA40-AD26-0A7808A6540D}" type="parTrans" cxnId="{C1772F79-496D-AE48-B17A-DCE916F5DF82}">
      <dgm:prSet/>
      <dgm:spPr/>
      <dgm:t>
        <a:bodyPr/>
        <a:lstStyle/>
        <a:p>
          <a:endParaRPr lang="en-US"/>
        </a:p>
      </dgm:t>
    </dgm:pt>
    <dgm:pt modelId="{C181A2CF-5204-2245-8B56-C1E33DB8896C}" type="sibTrans" cxnId="{C1772F79-496D-AE48-B17A-DCE916F5DF82}">
      <dgm:prSet/>
      <dgm:spPr/>
      <dgm:t>
        <a:bodyPr/>
        <a:lstStyle/>
        <a:p>
          <a:endParaRPr lang="en-US"/>
        </a:p>
      </dgm:t>
    </dgm:pt>
    <dgm:pt modelId="{2EC7FB04-862C-3D45-85AE-D4836B448152}">
      <dgm:prSet/>
      <dgm:spPr/>
      <dgm:t>
        <a:bodyPr/>
        <a:lstStyle/>
        <a:p>
          <a:r>
            <a:rPr lang="en-US" b="1" dirty="0"/>
            <a:t>Perform statistical tests </a:t>
          </a:r>
          <a:r>
            <a:rPr lang="en-US" dirty="0"/>
            <a:t>for differential expression</a:t>
          </a:r>
        </a:p>
      </dgm:t>
    </dgm:pt>
    <dgm:pt modelId="{43AAC251-0D32-DC4D-BB0F-6AB258A0EC9A}" type="parTrans" cxnId="{B33CCBBF-2F3D-184D-B13A-4A834596224C}">
      <dgm:prSet/>
      <dgm:spPr/>
      <dgm:t>
        <a:bodyPr/>
        <a:lstStyle/>
        <a:p>
          <a:endParaRPr lang="en-US"/>
        </a:p>
      </dgm:t>
    </dgm:pt>
    <dgm:pt modelId="{78DDF0B4-4114-ED4A-AB01-F3017DBCD765}" type="sibTrans" cxnId="{B33CCBBF-2F3D-184D-B13A-4A834596224C}">
      <dgm:prSet/>
      <dgm:spPr/>
      <dgm:t>
        <a:bodyPr/>
        <a:lstStyle/>
        <a:p>
          <a:endParaRPr lang="en-US"/>
        </a:p>
      </dgm:t>
    </dgm:pt>
    <dgm:pt modelId="{6744AE57-F83E-504E-9E2F-DBBDFFC2D559}">
      <dgm:prSet/>
      <dgm:spPr/>
      <dgm:t>
        <a:bodyPr/>
        <a:lstStyle/>
        <a:p>
          <a:r>
            <a:rPr lang="en-US" b="1" dirty="0"/>
            <a:t>Pathway &amp; Network analysis</a:t>
          </a:r>
        </a:p>
      </dgm:t>
    </dgm:pt>
    <dgm:pt modelId="{93008E1C-D47F-D143-B4A9-1C899DB76658}" type="parTrans" cxnId="{483D9EA5-2993-1147-AA45-483D90FF5DB4}">
      <dgm:prSet/>
      <dgm:spPr/>
      <dgm:t>
        <a:bodyPr/>
        <a:lstStyle/>
        <a:p>
          <a:endParaRPr lang="en-US"/>
        </a:p>
      </dgm:t>
    </dgm:pt>
    <dgm:pt modelId="{6175FF7F-A28E-2748-9613-44DD9A320B62}" type="sibTrans" cxnId="{483D9EA5-2993-1147-AA45-483D90FF5DB4}">
      <dgm:prSet/>
      <dgm:spPr/>
      <dgm:t>
        <a:bodyPr/>
        <a:lstStyle/>
        <a:p>
          <a:endParaRPr lang="en-US"/>
        </a:p>
      </dgm:t>
    </dgm:pt>
    <dgm:pt modelId="{2AABD4E3-3CBA-7C49-ACDB-506B8A33BCDF}">
      <dgm:prSet/>
      <dgm:spPr/>
      <dgm:t>
        <a:bodyPr/>
        <a:lstStyle/>
        <a:p>
          <a:r>
            <a:rPr lang="en-US" b="1" dirty="0"/>
            <a:t>Misc.:</a:t>
          </a:r>
          <a:r>
            <a:rPr lang="en-US" dirty="0"/>
            <a:t> (Mathematical </a:t>
          </a:r>
          <a:r>
            <a:rPr lang="en-US" dirty="0" err="1"/>
            <a:t>modelling</a:t>
          </a:r>
          <a:r>
            <a:rPr lang="en-US" dirty="0"/>
            <a:t>, gene ontology, combined analysis with other </a:t>
          </a:r>
          <a:r>
            <a:rPr lang="en-US" dirty="0" err="1"/>
            <a:t>seq’s</a:t>
          </a:r>
          <a:r>
            <a:rPr lang="en-US" dirty="0"/>
            <a:t>, </a:t>
          </a:r>
          <a:r>
            <a:rPr lang="is-IS" dirty="0"/>
            <a:t>…</a:t>
          </a:r>
          <a:endParaRPr lang="en-US" dirty="0"/>
        </a:p>
      </dgm:t>
    </dgm:pt>
    <dgm:pt modelId="{87C06EF6-9C35-0A4A-8740-D0369C95B685}" type="parTrans" cxnId="{2A63BFEE-D4C7-DD49-9AE3-E0D710D2C0AD}">
      <dgm:prSet/>
      <dgm:spPr/>
      <dgm:t>
        <a:bodyPr/>
        <a:lstStyle/>
        <a:p>
          <a:endParaRPr lang="en-US"/>
        </a:p>
      </dgm:t>
    </dgm:pt>
    <dgm:pt modelId="{7C1A4609-55F0-7140-9D34-B63ADFC1E3F4}" type="sibTrans" cxnId="{2A63BFEE-D4C7-DD49-9AE3-E0D710D2C0AD}">
      <dgm:prSet/>
      <dgm:spPr/>
      <dgm:t>
        <a:bodyPr/>
        <a:lstStyle/>
        <a:p>
          <a:endParaRPr lang="en-US"/>
        </a:p>
      </dgm:t>
    </dgm:pt>
    <dgm:pt modelId="{85180CF2-E65A-694E-A228-F3833C7E0DF0}">
      <dgm:prSet/>
      <dgm:spPr/>
      <dgm:t>
        <a:bodyPr/>
        <a:lstStyle/>
        <a:p>
          <a:r>
            <a:rPr lang="en-US" dirty="0"/>
            <a:t>Further analysis (Optional)</a:t>
          </a:r>
        </a:p>
      </dgm:t>
    </dgm:pt>
    <dgm:pt modelId="{FCDAEC97-DDDC-C24B-AB4E-EFB47B06D011}" type="parTrans" cxnId="{14AAC06C-B24C-DD4A-B758-212EB1374EDA}">
      <dgm:prSet/>
      <dgm:spPr/>
      <dgm:t>
        <a:bodyPr/>
        <a:lstStyle/>
        <a:p>
          <a:endParaRPr lang="en-US"/>
        </a:p>
      </dgm:t>
    </dgm:pt>
    <dgm:pt modelId="{CEE149CD-6E4C-3644-AD45-25B67CCE1D23}" type="sibTrans" cxnId="{14AAC06C-B24C-DD4A-B758-212EB1374EDA}">
      <dgm:prSet/>
      <dgm:spPr/>
      <dgm:t>
        <a:bodyPr/>
        <a:lstStyle/>
        <a:p>
          <a:endParaRPr lang="en-US"/>
        </a:p>
      </dgm:t>
    </dgm:pt>
    <dgm:pt modelId="{F00E025B-CBFA-BE41-9AFC-AE0FA3A7DE5D}">
      <dgm:prSet/>
      <dgm:spPr/>
      <dgm:t>
        <a:bodyPr/>
        <a:lstStyle/>
        <a:p>
          <a:r>
            <a:rPr lang="en-US" b="1" dirty="0"/>
            <a:t>Clustering:</a:t>
          </a:r>
          <a:r>
            <a:rPr lang="en-US" dirty="0"/>
            <a:t> Principal Component Analysis (PCA), Hierarchical clustering, etc. </a:t>
          </a:r>
        </a:p>
      </dgm:t>
    </dgm:pt>
    <dgm:pt modelId="{34D81E4D-B185-0646-A319-2BEA5052E974}" type="parTrans" cxnId="{B10055E7-84D5-2341-A39E-CFC5C5718638}">
      <dgm:prSet/>
      <dgm:spPr/>
      <dgm:t>
        <a:bodyPr/>
        <a:lstStyle/>
        <a:p>
          <a:endParaRPr lang="en-US"/>
        </a:p>
      </dgm:t>
    </dgm:pt>
    <dgm:pt modelId="{7AE1FCB1-B232-1B48-8DAF-6FAEA023C306}" type="sibTrans" cxnId="{B10055E7-84D5-2341-A39E-CFC5C5718638}">
      <dgm:prSet/>
      <dgm:spPr/>
      <dgm:t>
        <a:bodyPr/>
        <a:lstStyle/>
        <a:p>
          <a:endParaRPr lang="en-US"/>
        </a:p>
      </dgm:t>
    </dgm:pt>
    <dgm:pt modelId="{40F46B26-1C42-384A-80F9-07B44B630DF6}">
      <dgm:prSet/>
      <dgm:spPr/>
      <dgm:t>
        <a:bodyPr/>
        <a:lstStyle/>
        <a:p>
          <a:r>
            <a:rPr lang="en-US" b="1" dirty="0"/>
            <a:t>Visualization</a:t>
          </a:r>
          <a:r>
            <a:rPr lang="en-US" dirty="0"/>
            <a:t>: Heatmap, Volcano plot, Scatter plot, etc.</a:t>
          </a:r>
        </a:p>
      </dgm:t>
    </dgm:pt>
    <dgm:pt modelId="{19FAAAED-F7A6-9C43-B324-1E072D92A0B4}" type="parTrans" cxnId="{43E5B55B-C6FB-0940-9C08-29A1DF041080}">
      <dgm:prSet/>
      <dgm:spPr/>
      <dgm:t>
        <a:bodyPr/>
        <a:lstStyle/>
        <a:p>
          <a:endParaRPr lang="en-US"/>
        </a:p>
      </dgm:t>
    </dgm:pt>
    <dgm:pt modelId="{13ACB740-C0C7-024C-B445-D4E4C26C63DE}" type="sibTrans" cxnId="{43E5B55B-C6FB-0940-9C08-29A1DF041080}">
      <dgm:prSet/>
      <dgm:spPr/>
      <dgm:t>
        <a:bodyPr/>
        <a:lstStyle/>
        <a:p>
          <a:endParaRPr lang="en-US"/>
        </a:p>
      </dgm:t>
    </dgm:pt>
    <dgm:pt modelId="{4EEFE502-A14F-4FB1-B7D6-B45F5B7C350A}" type="pres">
      <dgm:prSet presAssocID="{0DBA7F3E-D53E-40EF-A471-444F7EE9B73C}" presName="linearFlow" presStyleCnt="0">
        <dgm:presLayoutVars>
          <dgm:dir/>
          <dgm:animLvl val="lvl"/>
          <dgm:resizeHandles val="exact"/>
        </dgm:presLayoutVars>
      </dgm:prSet>
      <dgm:spPr/>
    </dgm:pt>
    <dgm:pt modelId="{2F60AA68-97E1-4F68-9CF9-ABE8BA84342D}" type="pres">
      <dgm:prSet presAssocID="{08F17A3A-D7CB-4816-85A5-DC7A9FB730E9}" presName="composite" presStyleCnt="0"/>
      <dgm:spPr/>
    </dgm:pt>
    <dgm:pt modelId="{22CD48D1-4634-4BC0-986E-F4ACB4E90486}" type="pres">
      <dgm:prSet presAssocID="{08F17A3A-D7CB-4816-85A5-DC7A9FB730E9}" presName="parentText" presStyleLbl="alignNode1" presStyleIdx="0" presStyleCnt="3">
        <dgm:presLayoutVars>
          <dgm:chMax val="1"/>
          <dgm:bulletEnabled val="1"/>
        </dgm:presLayoutVars>
      </dgm:prSet>
      <dgm:spPr/>
    </dgm:pt>
    <dgm:pt modelId="{5548D9C0-3055-4A99-9014-BBB19B81584E}" type="pres">
      <dgm:prSet presAssocID="{08F17A3A-D7CB-4816-85A5-DC7A9FB730E9}" presName="descendantText" presStyleLbl="alignAcc1" presStyleIdx="0" presStyleCnt="3">
        <dgm:presLayoutVars>
          <dgm:bulletEnabled val="1"/>
        </dgm:presLayoutVars>
      </dgm:prSet>
      <dgm:spPr/>
    </dgm:pt>
    <dgm:pt modelId="{63571E58-3850-469B-8334-2A545D80505E}" type="pres">
      <dgm:prSet presAssocID="{A0EE606D-87FD-4D93-9351-EEC6F2220DE5}" presName="sp" presStyleCnt="0"/>
      <dgm:spPr/>
    </dgm:pt>
    <dgm:pt modelId="{CF855129-D898-1A48-9450-8C9778E61748}" type="pres">
      <dgm:prSet presAssocID="{469EDE45-3E4C-7A47-91CB-706A0911873E}" presName="composite" presStyleCnt="0"/>
      <dgm:spPr/>
    </dgm:pt>
    <dgm:pt modelId="{6B6D6B42-BB6A-6C4E-B78A-DE7D7244ECC1}" type="pres">
      <dgm:prSet presAssocID="{469EDE45-3E4C-7A47-91CB-706A0911873E}" presName="parentText" presStyleLbl="alignNode1" presStyleIdx="1" presStyleCnt="3">
        <dgm:presLayoutVars>
          <dgm:chMax val="1"/>
          <dgm:bulletEnabled val="1"/>
        </dgm:presLayoutVars>
      </dgm:prSet>
      <dgm:spPr/>
    </dgm:pt>
    <dgm:pt modelId="{7CC219DB-9248-6E4C-BE1E-53CBFAE3AFA6}" type="pres">
      <dgm:prSet presAssocID="{469EDE45-3E4C-7A47-91CB-706A0911873E}" presName="descendantText" presStyleLbl="alignAcc1" presStyleIdx="1" presStyleCnt="3">
        <dgm:presLayoutVars>
          <dgm:bulletEnabled val="1"/>
        </dgm:presLayoutVars>
      </dgm:prSet>
      <dgm:spPr/>
    </dgm:pt>
    <dgm:pt modelId="{F49EF517-6017-4341-99AB-6882098DD71B}" type="pres">
      <dgm:prSet presAssocID="{3D1A0F62-6059-8E41-87F6-EE91A2B06FEC}" presName="sp" presStyleCnt="0"/>
      <dgm:spPr/>
    </dgm:pt>
    <dgm:pt modelId="{783E8495-382A-8549-9A5F-5B9FCDD7741B}" type="pres">
      <dgm:prSet presAssocID="{85180CF2-E65A-694E-A228-F3833C7E0DF0}" presName="composite" presStyleCnt="0"/>
      <dgm:spPr/>
    </dgm:pt>
    <dgm:pt modelId="{15BC899E-51C6-2344-9C7A-DE1B3CC49F6E}" type="pres">
      <dgm:prSet presAssocID="{85180CF2-E65A-694E-A228-F3833C7E0DF0}" presName="parentText" presStyleLbl="alignNode1" presStyleIdx="2" presStyleCnt="3">
        <dgm:presLayoutVars>
          <dgm:chMax val="1"/>
          <dgm:bulletEnabled val="1"/>
        </dgm:presLayoutVars>
      </dgm:prSet>
      <dgm:spPr/>
    </dgm:pt>
    <dgm:pt modelId="{15920A63-D370-9646-8090-466AF2B682BB}" type="pres">
      <dgm:prSet presAssocID="{85180CF2-E65A-694E-A228-F3833C7E0DF0}" presName="descendantText" presStyleLbl="alignAcc1" presStyleIdx="2" presStyleCnt="3">
        <dgm:presLayoutVars>
          <dgm:bulletEnabled val="1"/>
        </dgm:presLayoutVars>
      </dgm:prSet>
      <dgm:spPr/>
    </dgm:pt>
  </dgm:ptLst>
  <dgm:cxnLst>
    <dgm:cxn modelId="{50D26506-2449-BE4F-ACD2-456AF64C955C}" type="presOf" srcId="{AF99E35E-A5F9-8D4F-8503-4F7E8DAD10B7}" destId="{5548D9C0-3055-4A99-9014-BBB19B81584E}" srcOrd="0" destOrd="1" presId="urn:microsoft.com/office/officeart/2005/8/layout/chevron2"/>
    <dgm:cxn modelId="{86D06906-09C4-754F-85F1-D1F8FFFD36B6}" type="presOf" srcId="{6744AE57-F83E-504E-9E2F-DBBDFFC2D559}" destId="{15920A63-D370-9646-8090-466AF2B682BB}" srcOrd="0" destOrd="2" presId="urn:microsoft.com/office/officeart/2005/8/layout/chevron2"/>
    <dgm:cxn modelId="{A9C60A10-D32F-0742-94C4-C34EA566CF52}" type="presOf" srcId="{2AABD4E3-3CBA-7C49-ACDB-506B8A33BCDF}" destId="{15920A63-D370-9646-8090-466AF2B682BB}" srcOrd="0" destOrd="3" presId="urn:microsoft.com/office/officeart/2005/8/layout/chevron2"/>
    <dgm:cxn modelId="{AFD99612-77D6-294D-A2B8-ACE4D9FD8B9F}" srcId="{ECECAFBC-53E0-5842-A3F6-EF6F45DD1EDE}" destId="{19082E6D-961F-E241-A6C0-697EB205A8B4}" srcOrd="1" destOrd="0" parTransId="{C301D886-DDE3-7D44-800B-A81915BD7CE7}" sibTransId="{0694C659-510F-1143-8389-8B379374F244}"/>
    <dgm:cxn modelId="{AEB00838-A922-5641-B77A-D1651453C888}" type="presOf" srcId="{0DBA7F3E-D53E-40EF-A471-444F7EE9B73C}" destId="{4EEFE502-A14F-4FB1-B7D6-B45F5B7C350A}" srcOrd="0" destOrd="0" presId="urn:microsoft.com/office/officeart/2005/8/layout/chevron2"/>
    <dgm:cxn modelId="{E83A5E3B-2EE9-2D44-8F59-2B0310BE43BE}" srcId="{0DBA7F3E-D53E-40EF-A471-444F7EE9B73C}" destId="{469EDE45-3E4C-7A47-91CB-706A0911873E}" srcOrd="1" destOrd="0" parTransId="{B1FAEF43-711D-7D44-80B1-51C35D6A96D8}" sibTransId="{3D1A0F62-6059-8E41-87F6-EE91A2B06FEC}"/>
    <dgm:cxn modelId="{5E89EC48-2E57-4392-8AC3-67CF02C8DBF7}" srcId="{0DBA7F3E-D53E-40EF-A471-444F7EE9B73C}" destId="{08F17A3A-D7CB-4816-85A5-DC7A9FB730E9}" srcOrd="0" destOrd="0" parTransId="{49419533-EEA1-471A-9C64-E1F0DB8B938A}" sibTransId="{A0EE606D-87FD-4D93-9351-EEC6F2220DE5}"/>
    <dgm:cxn modelId="{372D0D4D-05D3-6142-A8E0-EB1BA53975A6}" type="presOf" srcId="{7D788026-C971-2140-9EBD-F7DC617C46B8}" destId="{7CC219DB-9248-6E4C-BE1E-53CBFAE3AFA6}" srcOrd="0" destOrd="1" presId="urn:microsoft.com/office/officeart/2005/8/layout/chevron2"/>
    <dgm:cxn modelId="{43E5B55B-C6FB-0940-9C08-29A1DF041080}" srcId="{85180CF2-E65A-694E-A228-F3833C7E0DF0}" destId="{40F46B26-1C42-384A-80F9-07B44B630DF6}" srcOrd="1" destOrd="0" parTransId="{19FAAAED-F7A6-9C43-B324-1E072D92A0B4}" sibTransId="{13ACB740-C0C7-024C-B445-D4E4C26C63DE}"/>
    <dgm:cxn modelId="{CA12C164-DD9B-6A43-83FF-32C865D40AEE}" type="presOf" srcId="{18F34B7E-0D7E-7940-8A20-728C596B4381}" destId="{7CC219DB-9248-6E4C-BE1E-53CBFAE3AFA6}" srcOrd="0" destOrd="0" presId="urn:microsoft.com/office/officeart/2005/8/layout/chevron2"/>
    <dgm:cxn modelId="{7D84F96B-A696-5C4C-8090-D1EFA6897A4B}" type="presOf" srcId="{08F17A3A-D7CB-4816-85A5-DC7A9FB730E9}" destId="{22CD48D1-4634-4BC0-986E-F4ACB4E90486}" srcOrd="0" destOrd="0" presId="urn:microsoft.com/office/officeart/2005/8/layout/chevron2"/>
    <dgm:cxn modelId="{2D341E6C-F58D-2244-AE91-5977886A0199}" type="presOf" srcId="{F00E025B-CBFA-BE41-9AFC-AE0FA3A7DE5D}" destId="{15920A63-D370-9646-8090-466AF2B682BB}" srcOrd="0" destOrd="0" presId="urn:microsoft.com/office/officeart/2005/8/layout/chevron2"/>
    <dgm:cxn modelId="{14AAC06C-B24C-DD4A-B758-212EB1374EDA}" srcId="{0DBA7F3E-D53E-40EF-A471-444F7EE9B73C}" destId="{85180CF2-E65A-694E-A228-F3833C7E0DF0}" srcOrd="2" destOrd="0" parTransId="{FCDAEC97-DDDC-C24B-AB4E-EFB47B06D011}" sibTransId="{CEE149CD-6E4C-3644-AD45-25B67CCE1D23}"/>
    <dgm:cxn modelId="{978B146E-078F-824C-B1E6-2BFE6A7097B6}" srcId="{469EDE45-3E4C-7A47-91CB-706A0911873E}" destId="{4FFA71CA-65ED-074E-85B1-3FBC1185CA36}" srcOrd="2" destOrd="0" parTransId="{AACF1545-E8B1-904D-AB69-C740FEE4369A}" sibTransId="{647E67F6-4268-2443-9E40-A497662ABDB7}"/>
    <dgm:cxn modelId="{C1772F79-496D-AE48-B17A-DCE916F5DF82}" srcId="{08F17A3A-D7CB-4816-85A5-DC7A9FB730E9}" destId="{ECECAFBC-53E0-5842-A3F6-EF6F45DD1EDE}" srcOrd="0" destOrd="0" parTransId="{874BC919-721B-DA40-AD26-0A7808A6540D}" sibTransId="{C181A2CF-5204-2245-8B56-C1E33DB8896C}"/>
    <dgm:cxn modelId="{DDC9F77B-B500-C94C-86C2-8A7FEA022EAD}" type="presOf" srcId="{DDA5BBFB-5C84-8C45-A63E-ABAA0D460D3A}" destId="{5548D9C0-3055-4A99-9014-BBB19B81584E}" srcOrd="0" destOrd="3" presId="urn:microsoft.com/office/officeart/2005/8/layout/chevron2"/>
    <dgm:cxn modelId="{4E5EF481-9D1A-D741-9CAC-BDD6A59C4A46}" type="presOf" srcId="{B8C9F4B3-1694-9F45-A84F-14501BED570F}" destId="{7CC219DB-9248-6E4C-BE1E-53CBFAE3AFA6}" srcOrd="0" destOrd="3" presId="urn:microsoft.com/office/officeart/2005/8/layout/chevron2"/>
    <dgm:cxn modelId="{6BC08C83-4C54-0F48-8B6E-B6E1E1DE1DA9}" type="presOf" srcId="{ECECAFBC-53E0-5842-A3F6-EF6F45DD1EDE}" destId="{5548D9C0-3055-4A99-9014-BBB19B81584E}" srcOrd="0" destOrd="0" presId="urn:microsoft.com/office/officeart/2005/8/layout/chevron2"/>
    <dgm:cxn modelId="{46C41D86-AABE-AB44-A458-616BF63872FC}" srcId="{469EDE45-3E4C-7A47-91CB-706A0911873E}" destId="{18F34B7E-0D7E-7940-8A20-728C596B4381}" srcOrd="0" destOrd="0" parTransId="{BE6AC078-6A28-8C4B-83E9-1FA2EC41A139}" sibTransId="{09E38A11-6360-604C-8EDF-AC9F76BBC671}"/>
    <dgm:cxn modelId="{4AA87F8B-ACE9-A64D-8334-641508CE9A8D}" type="presOf" srcId="{19082E6D-961F-E241-A6C0-697EB205A8B4}" destId="{5548D9C0-3055-4A99-9014-BBB19B81584E}" srcOrd="0" destOrd="2" presId="urn:microsoft.com/office/officeart/2005/8/layout/chevron2"/>
    <dgm:cxn modelId="{E0E62B94-1376-3F44-A8FD-79D2B023505C}" type="presOf" srcId="{4FFA71CA-65ED-074E-85B1-3FBC1185CA36}" destId="{7CC219DB-9248-6E4C-BE1E-53CBFAE3AFA6}" srcOrd="0" destOrd="2" presId="urn:microsoft.com/office/officeart/2005/8/layout/chevron2"/>
    <dgm:cxn modelId="{483D9EA5-2993-1147-AA45-483D90FF5DB4}" srcId="{85180CF2-E65A-694E-A228-F3833C7E0DF0}" destId="{6744AE57-F83E-504E-9E2F-DBBDFFC2D559}" srcOrd="2" destOrd="0" parTransId="{93008E1C-D47F-D143-B4A9-1C899DB76658}" sibTransId="{6175FF7F-A28E-2748-9613-44DD9A320B62}"/>
    <dgm:cxn modelId="{44D76BA6-31FA-F44B-BE4E-EDABD8636016}" type="presOf" srcId="{40F46B26-1C42-384A-80F9-07B44B630DF6}" destId="{15920A63-D370-9646-8090-466AF2B682BB}" srcOrd="0" destOrd="1" presId="urn:microsoft.com/office/officeart/2005/8/layout/chevron2"/>
    <dgm:cxn modelId="{AB2D32AD-EF87-6144-AAB4-E18F4734BFEA}" type="presOf" srcId="{469EDE45-3E4C-7A47-91CB-706A0911873E}" destId="{6B6D6B42-BB6A-6C4E-B78A-DE7D7244ECC1}" srcOrd="0" destOrd="0" presId="urn:microsoft.com/office/officeart/2005/8/layout/chevron2"/>
    <dgm:cxn modelId="{1BD527AF-170D-394E-83E3-E8EEE7D0CF35}" srcId="{ECECAFBC-53E0-5842-A3F6-EF6F45DD1EDE}" destId="{DDA5BBFB-5C84-8C45-A63E-ABAA0D460D3A}" srcOrd="2" destOrd="0" parTransId="{B2385EA1-F10A-4145-BBCB-A7A45D8B0F86}" sibTransId="{DEA01285-2417-8C44-9F88-ECE2CBC6B8EF}"/>
    <dgm:cxn modelId="{B33CCBBF-2F3D-184D-B13A-4A834596224C}" srcId="{469EDE45-3E4C-7A47-91CB-706A0911873E}" destId="{2EC7FB04-862C-3D45-85AE-D4836B448152}" srcOrd="4" destOrd="0" parTransId="{43AAC251-0D32-DC4D-BB0F-6AB258A0EC9A}" sibTransId="{78DDF0B4-4114-ED4A-AB01-F3017DBCD765}"/>
    <dgm:cxn modelId="{4D4F9DC1-0458-C94C-84FE-9156698E2080}" srcId="{469EDE45-3E4C-7A47-91CB-706A0911873E}" destId="{B8C9F4B3-1694-9F45-A84F-14501BED570F}" srcOrd="3" destOrd="0" parTransId="{83092CE6-CD0B-8D41-BF60-591D50FB500A}" sibTransId="{16B69E17-1B27-3340-BDC2-E362652089CD}"/>
    <dgm:cxn modelId="{72262CCE-0801-5045-9B9D-C54970590F07}" type="presOf" srcId="{85180CF2-E65A-694E-A228-F3833C7E0DF0}" destId="{15BC899E-51C6-2344-9C7A-DE1B3CC49F6E}" srcOrd="0" destOrd="0" presId="urn:microsoft.com/office/officeart/2005/8/layout/chevron2"/>
    <dgm:cxn modelId="{15A955DD-3DFC-BF4C-9FFC-DEA7C137517F}" srcId="{469EDE45-3E4C-7A47-91CB-706A0911873E}" destId="{7D788026-C971-2140-9EBD-F7DC617C46B8}" srcOrd="1" destOrd="0" parTransId="{5A894C5D-1B30-CF44-BE49-DD67C4D3146B}" sibTransId="{D52DE135-7554-6E46-8925-7D4CC693E3F0}"/>
    <dgm:cxn modelId="{5655A1E1-D059-5041-A043-A76F63A6221F}" srcId="{ECECAFBC-53E0-5842-A3F6-EF6F45DD1EDE}" destId="{AF99E35E-A5F9-8D4F-8503-4F7E8DAD10B7}" srcOrd="0" destOrd="0" parTransId="{EDDC6407-8034-B842-9637-6ABECCF627A1}" sibTransId="{7157033D-FAF4-5042-A2D5-113524E9FA17}"/>
    <dgm:cxn modelId="{B10055E7-84D5-2341-A39E-CFC5C5718638}" srcId="{85180CF2-E65A-694E-A228-F3833C7E0DF0}" destId="{F00E025B-CBFA-BE41-9AFC-AE0FA3A7DE5D}" srcOrd="0" destOrd="0" parTransId="{34D81E4D-B185-0646-A319-2BEA5052E974}" sibTransId="{7AE1FCB1-B232-1B48-8DAF-6FAEA023C306}"/>
    <dgm:cxn modelId="{2A63BFEE-D4C7-DD49-9AE3-E0D710D2C0AD}" srcId="{85180CF2-E65A-694E-A228-F3833C7E0DF0}" destId="{2AABD4E3-3CBA-7C49-ACDB-506B8A33BCDF}" srcOrd="3" destOrd="0" parTransId="{87C06EF6-9C35-0A4A-8740-D0369C95B685}" sibTransId="{7C1A4609-55F0-7140-9D34-B63ADFC1E3F4}"/>
    <dgm:cxn modelId="{F117DFFC-E15E-2841-9A11-40AE111C9C34}" type="presOf" srcId="{2EC7FB04-862C-3D45-85AE-D4836B448152}" destId="{7CC219DB-9248-6E4C-BE1E-53CBFAE3AFA6}" srcOrd="0" destOrd="4" presId="urn:microsoft.com/office/officeart/2005/8/layout/chevron2"/>
    <dgm:cxn modelId="{743F4668-F7BE-0445-93DC-610A020CC185}" type="presParOf" srcId="{4EEFE502-A14F-4FB1-B7D6-B45F5B7C350A}" destId="{2F60AA68-97E1-4F68-9CF9-ABE8BA84342D}" srcOrd="0" destOrd="0" presId="urn:microsoft.com/office/officeart/2005/8/layout/chevron2"/>
    <dgm:cxn modelId="{8E05113B-0498-4C4F-B0A5-F9AA6A52DD50}" type="presParOf" srcId="{2F60AA68-97E1-4F68-9CF9-ABE8BA84342D}" destId="{22CD48D1-4634-4BC0-986E-F4ACB4E90486}" srcOrd="0" destOrd="0" presId="urn:microsoft.com/office/officeart/2005/8/layout/chevron2"/>
    <dgm:cxn modelId="{2A5D58F5-FA3C-494A-BCBA-CCF20CE5309F}" type="presParOf" srcId="{2F60AA68-97E1-4F68-9CF9-ABE8BA84342D}" destId="{5548D9C0-3055-4A99-9014-BBB19B81584E}" srcOrd="1" destOrd="0" presId="urn:microsoft.com/office/officeart/2005/8/layout/chevron2"/>
    <dgm:cxn modelId="{CD09D93C-C240-8A47-9D27-2C60207D5D94}" type="presParOf" srcId="{4EEFE502-A14F-4FB1-B7D6-B45F5B7C350A}" destId="{63571E58-3850-469B-8334-2A545D80505E}" srcOrd="1" destOrd="0" presId="urn:microsoft.com/office/officeart/2005/8/layout/chevron2"/>
    <dgm:cxn modelId="{168E541D-369A-BE46-B432-5A5957E658C5}" type="presParOf" srcId="{4EEFE502-A14F-4FB1-B7D6-B45F5B7C350A}" destId="{CF855129-D898-1A48-9450-8C9778E61748}" srcOrd="2" destOrd="0" presId="urn:microsoft.com/office/officeart/2005/8/layout/chevron2"/>
    <dgm:cxn modelId="{9EBC6703-1778-A74D-8A44-7BF28241FAE5}" type="presParOf" srcId="{CF855129-D898-1A48-9450-8C9778E61748}" destId="{6B6D6B42-BB6A-6C4E-B78A-DE7D7244ECC1}" srcOrd="0" destOrd="0" presId="urn:microsoft.com/office/officeart/2005/8/layout/chevron2"/>
    <dgm:cxn modelId="{CDAC0D64-83BC-244C-A7DA-E4896F535069}" type="presParOf" srcId="{CF855129-D898-1A48-9450-8C9778E61748}" destId="{7CC219DB-9248-6E4C-BE1E-53CBFAE3AFA6}" srcOrd="1" destOrd="0" presId="urn:microsoft.com/office/officeart/2005/8/layout/chevron2"/>
    <dgm:cxn modelId="{FA0D53DB-51BB-2C45-B817-549A1EAB68CA}" type="presParOf" srcId="{4EEFE502-A14F-4FB1-B7D6-B45F5B7C350A}" destId="{F49EF517-6017-4341-99AB-6882098DD71B}" srcOrd="3" destOrd="0" presId="urn:microsoft.com/office/officeart/2005/8/layout/chevron2"/>
    <dgm:cxn modelId="{F524F48C-DD89-554C-A091-95DC4A1FF58D}" type="presParOf" srcId="{4EEFE502-A14F-4FB1-B7D6-B45F5B7C350A}" destId="{783E8495-382A-8549-9A5F-5B9FCDD7741B}" srcOrd="4" destOrd="0" presId="urn:microsoft.com/office/officeart/2005/8/layout/chevron2"/>
    <dgm:cxn modelId="{5D9AE7F3-60F7-8449-9CDA-964F8ED31904}" type="presParOf" srcId="{783E8495-382A-8549-9A5F-5B9FCDD7741B}" destId="{15BC899E-51C6-2344-9C7A-DE1B3CC49F6E}" srcOrd="0" destOrd="0" presId="urn:microsoft.com/office/officeart/2005/8/layout/chevron2"/>
    <dgm:cxn modelId="{31215ADF-3E9B-1E46-9625-33ACDF6D49A6}" type="presParOf" srcId="{783E8495-382A-8549-9A5F-5B9FCDD7741B}" destId="{15920A63-D370-9646-8090-466AF2B682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DBA7F3E-D53E-40EF-A471-444F7EE9B73C}" type="doc">
      <dgm:prSet loTypeId="urn:microsoft.com/office/officeart/2005/8/layout/chevron2" loCatId="list" qsTypeId="urn:microsoft.com/office/officeart/2005/8/quickstyle/simple1" qsCatId="simple" csTypeId="urn:microsoft.com/office/officeart/2005/8/colors/colorful1#2" csCatId="colorful" phldr="1"/>
      <dgm:spPr/>
      <dgm:t>
        <a:bodyPr/>
        <a:lstStyle/>
        <a:p>
          <a:endParaRPr lang="en-US"/>
        </a:p>
      </dgm:t>
    </dgm:pt>
    <dgm:pt modelId="{08F17A3A-D7CB-4816-85A5-DC7A9FB730E9}">
      <dgm:prSet phldrT="[Text]"/>
      <dgm:spPr/>
      <dgm:t>
        <a:bodyPr/>
        <a:lstStyle/>
        <a:p>
          <a:r>
            <a:rPr lang="en-US" dirty="0"/>
            <a:t>Experiment</a:t>
          </a:r>
        </a:p>
      </dgm:t>
    </dgm:pt>
    <dgm:pt modelId="{49419533-EEA1-471A-9C64-E1F0DB8B938A}" type="parTrans" cxnId="{5E89EC48-2E57-4392-8AC3-67CF02C8DBF7}">
      <dgm:prSet/>
      <dgm:spPr/>
      <dgm:t>
        <a:bodyPr/>
        <a:lstStyle/>
        <a:p>
          <a:endParaRPr lang="en-US"/>
        </a:p>
      </dgm:t>
    </dgm:pt>
    <dgm:pt modelId="{A0EE606D-87FD-4D93-9351-EEC6F2220DE5}" type="sibTrans" cxnId="{5E89EC48-2E57-4392-8AC3-67CF02C8DBF7}">
      <dgm:prSet/>
      <dgm:spPr/>
      <dgm:t>
        <a:bodyPr/>
        <a:lstStyle/>
        <a:p>
          <a:endParaRPr lang="en-US"/>
        </a:p>
      </dgm:t>
    </dgm:pt>
    <dgm:pt modelId="{469EDE45-3E4C-7A47-91CB-706A0911873E}">
      <dgm:prSet/>
      <dgm:spPr/>
      <dgm:t>
        <a:bodyPr/>
        <a:lstStyle/>
        <a:p>
          <a:r>
            <a:rPr lang="en-US" dirty="0"/>
            <a:t>Bioinformatics</a:t>
          </a:r>
        </a:p>
      </dgm:t>
    </dgm:pt>
    <dgm:pt modelId="{B1FAEF43-711D-7D44-80B1-51C35D6A96D8}" type="parTrans" cxnId="{E83A5E3B-2EE9-2D44-8F59-2B0310BE43BE}">
      <dgm:prSet/>
      <dgm:spPr/>
      <dgm:t>
        <a:bodyPr/>
        <a:lstStyle/>
        <a:p>
          <a:endParaRPr lang="en-US"/>
        </a:p>
      </dgm:t>
    </dgm:pt>
    <dgm:pt modelId="{3D1A0F62-6059-8E41-87F6-EE91A2B06FEC}" type="sibTrans" cxnId="{E83A5E3B-2EE9-2D44-8F59-2B0310BE43BE}">
      <dgm:prSet/>
      <dgm:spPr/>
      <dgm:t>
        <a:bodyPr/>
        <a:lstStyle/>
        <a:p>
          <a:endParaRPr lang="en-US"/>
        </a:p>
      </dgm:t>
    </dgm:pt>
    <dgm:pt modelId="{7D788026-C971-2140-9EBD-F7DC617C46B8}">
      <dgm:prSet/>
      <dgm:spPr/>
      <dgm:t>
        <a:bodyPr/>
        <a:lstStyle/>
        <a:p>
          <a:r>
            <a:rPr lang="en-US" b="1" dirty="0"/>
            <a:t>Align</a:t>
          </a:r>
          <a:r>
            <a:rPr lang="en-US" dirty="0"/>
            <a:t> the raw reads to a genome with a RNA-seq aligner</a:t>
          </a:r>
        </a:p>
      </dgm:t>
    </dgm:pt>
    <dgm:pt modelId="{5A894C5D-1B30-CF44-BE49-DD67C4D3146B}" type="parTrans" cxnId="{15A955DD-3DFC-BF4C-9FFC-DEA7C137517F}">
      <dgm:prSet/>
      <dgm:spPr/>
      <dgm:t>
        <a:bodyPr/>
        <a:lstStyle/>
        <a:p>
          <a:endParaRPr lang="en-US"/>
        </a:p>
      </dgm:t>
    </dgm:pt>
    <dgm:pt modelId="{D52DE135-7554-6E46-8925-7D4CC693E3F0}" type="sibTrans" cxnId="{15A955DD-3DFC-BF4C-9FFC-DEA7C137517F}">
      <dgm:prSet/>
      <dgm:spPr/>
      <dgm:t>
        <a:bodyPr/>
        <a:lstStyle/>
        <a:p>
          <a:endParaRPr lang="en-US"/>
        </a:p>
      </dgm:t>
    </dgm:pt>
    <dgm:pt modelId="{AF99E35E-A5F9-8D4F-8503-4F7E8DAD10B7}">
      <dgm:prSet phldrT="[Text]"/>
      <dgm:spPr/>
      <dgm:t>
        <a:bodyPr/>
        <a:lstStyle/>
        <a:p>
          <a:r>
            <a:rPr lang="en-US" dirty="0"/>
            <a:t>Isolate RNA</a:t>
          </a:r>
        </a:p>
      </dgm:t>
    </dgm:pt>
    <dgm:pt modelId="{EDDC6407-8034-B842-9637-6ABECCF627A1}" type="parTrans" cxnId="{5655A1E1-D059-5041-A043-A76F63A6221F}">
      <dgm:prSet/>
      <dgm:spPr/>
      <dgm:t>
        <a:bodyPr/>
        <a:lstStyle/>
        <a:p>
          <a:endParaRPr lang="en-US"/>
        </a:p>
      </dgm:t>
    </dgm:pt>
    <dgm:pt modelId="{7157033D-FAF4-5042-A2D5-113524E9FA17}" type="sibTrans" cxnId="{5655A1E1-D059-5041-A043-A76F63A6221F}">
      <dgm:prSet/>
      <dgm:spPr/>
      <dgm:t>
        <a:bodyPr/>
        <a:lstStyle/>
        <a:p>
          <a:endParaRPr lang="en-US"/>
        </a:p>
      </dgm:t>
    </dgm:pt>
    <dgm:pt modelId="{19082E6D-961F-E241-A6C0-697EB205A8B4}">
      <dgm:prSet/>
      <dgm:spPr/>
      <dgm:t>
        <a:bodyPr/>
        <a:lstStyle/>
        <a:p>
          <a:r>
            <a:rPr lang="en-US" dirty="0"/>
            <a:t>Convert to </a:t>
          </a:r>
          <a:r>
            <a:rPr lang="en-US" dirty="0" err="1"/>
            <a:t>cDNA</a:t>
          </a:r>
          <a:r>
            <a:rPr lang="en-US" dirty="0"/>
            <a:t> using reverse transcriptase</a:t>
          </a:r>
        </a:p>
      </dgm:t>
    </dgm:pt>
    <dgm:pt modelId="{C301D886-DDE3-7D44-800B-A81915BD7CE7}" type="parTrans" cxnId="{AFD99612-77D6-294D-A2B8-ACE4D9FD8B9F}">
      <dgm:prSet/>
      <dgm:spPr/>
      <dgm:t>
        <a:bodyPr/>
        <a:lstStyle/>
        <a:p>
          <a:endParaRPr lang="en-US"/>
        </a:p>
      </dgm:t>
    </dgm:pt>
    <dgm:pt modelId="{0694C659-510F-1143-8389-8B379374F244}" type="sibTrans" cxnId="{AFD99612-77D6-294D-A2B8-ACE4D9FD8B9F}">
      <dgm:prSet/>
      <dgm:spPr/>
      <dgm:t>
        <a:bodyPr/>
        <a:lstStyle/>
        <a:p>
          <a:endParaRPr lang="en-US"/>
        </a:p>
      </dgm:t>
    </dgm:pt>
    <dgm:pt modelId="{DDA5BBFB-5C84-8C45-A63E-ABAA0D460D3A}">
      <dgm:prSet/>
      <dgm:spPr/>
      <dgm:t>
        <a:bodyPr/>
        <a:lstStyle/>
        <a:p>
          <a:r>
            <a:rPr lang="en-US" dirty="0"/>
            <a:t>Make a library and sequence it</a:t>
          </a:r>
        </a:p>
      </dgm:t>
    </dgm:pt>
    <dgm:pt modelId="{B2385EA1-F10A-4145-BBCB-A7A45D8B0F86}" type="parTrans" cxnId="{1BD527AF-170D-394E-83E3-E8EEE7D0CF35}">
      <dgm:prSet/>
      <dgm:spPr/>
      <dgm:t>
        <a:bodyPr/>
        <a:lstStyle/>
        <a:p>
          <a:endParaRPr lang="en-US"/>
        </a:p>
      </dgm:t>
    </dgm:pt>
    <dgm:pt modelId="{DEA01285-2417-8C44-9F88-ECE2CBC6B8EF}" type="sibTrans" cxnId="{1BD527AF-170D-394E-83E3-E8EEE7D0CF35}">
      <dgm:prSet/>
      <dgm:spPr/>
      <dgm:t>
        <a:bodyPr/>
        <a:lstStyle/>
        <a:p>
          <a:endParaRPr lang="en-US"/>
        </a:p>
      </dgm:t>
    </dgm:pt>
    <dgm:pt modelId="{18F34B7E-0D7E-7940-8A20-728C596B4381}">
      <dgm:prSet/>
      <dgm:spPr/>
      <dgm:t>
        <a:bodyPr/>
        <a:lstStyle/>
        <a:p>
          <a:r>
            <a:rPr lang="en-US" b="1" dirty="0"/>
            <a:t>Preprocess</a:t>
          </a:r>
          <a:r>
            <a:rPr lang="en-US" dirty="0"/>
            <a:t> the reads for quality control</a:t>
          </a:r>
        </a:p>
      </dgm:t>
    </dgm:pt>
    <dgm:pt modelId="{BE6AC078-6A28-8C4B-83E9-1FA2EC41A139}" type="parTrans" cxnId="{46C41D86-AABE-AB44-A458-616BF63872FC}">
      <dgm:prSet/>
      <dgm:spPr/>
      <dgm:t>
        <a:bodyPr/>
        <a:lstStyle/>
        <a:p>
          <a:endParaRPr lang="en-US"/>
        </a:p>
      </dgm:t>
    </dgm:pt>
    <dgm:pt modelId="{09E38A11-6360-604C-8EDF-AC9F76BBC671}" type="sibTrans" cxnId="{46C41D86-AABE-AB44-A458-616BF63872FC}">
      <dgm:prSet/>
      <dgm:spPr/>
      <dgm:t>
        <a:bodyPr/>
        <a:lstStyle/>
        <a:p>
          <a:endParaRPr lang="en-US"/>
        </a:p>
      </dgm:t>
    </dgm:pt>
    <dgm:pt modelId="{B8C9F4B3-1694-9F45-A84F-14501BED570F}">
      <dgm:prSet/>
      <dgm:spPr/>
      <dgm:t>
        <a:bodyPr/>
        <a:lstStyle/>
        <a:p>
          <a:r>
            <a:rPr lang="en-US" b="1" dirty="0"/>
            <a:t>Quantify</a:t>
          </a:r>
          <a:r>
            <a:rPr lang="en-US" dirty="0"/>
            <a:t> with normalization</a:t>
          </a:r>
        </a:p>
      </dgm:t>
    </dgm:pt>
    <dgm:pt modelId="{83092CE6-CD0B-8D41-BF60-591D50FB500A}" type="parTrans" cxnId="{4D4F9DC1-0458-C94C-84FE-9156698E2080}">
      <dgm:prSet/>
      <dgm:spPr/>
      <dgm:t>
        <a:bodyPr/>
        <a:lstStyle/>
        <a:p>
          <a:endParaRPr lang="en-US"/>
        </a:p>
      </dgm:t>
    </dgm:pt>
    <dgm:pt modelId="{16B69E17-1B27-3340-BDC2-E362652089CD}" type="sibTrans" cxnId="{4D4F9DC1-0458-C94C-84FE-9156698E2080}">
      <dgm:prSet/>
      <dgm:spPr/>
      <dgm:t>
        <a:bodyPr/>
        <a:lstStyle/>
        <a:p>
          <a:endParaRPr lang="en-US"/>
        </a:p>
      </dgm:t>
    </dgm:pt>
    <dgm:pt modelId="{4FFA71CA-65ED-074E-85B1-3FBC1185CA36}">
      <dgm:prSet/>
      <dgm:spPr/>
      <dgm:t>
        <a:bodyPr/>
        <a:lstStyle/>
        <a:p>
          <a:r>
            <a:rPr lang="en-US" b="1" dirty="0"/>
            <a:t>Construct Transcriptome</a:t>
          </a:r>
        </a:p>
      </dgm:t>
    </dgm:pt>
    <dgm:pt modelId="{AACF1545-E8B1-904D-AB69-C740FEE4369A}" type="parTrans" cxnId="{978B146E-078F-824C-B1E6-2BFE6A7097B6}">
      <dgm:prSet/>
      <dgm:spPr/>
      <dgm:t>
        <a:bodyPr/>
        <a:lstStyle/>
        <a:p>
          <a:endParaRPr lang="en-US"/>
        </a:p>
      </dgm:t>
    </dgm:pt>
    <dgm:pt modelId="{647E67F6-4268-2443-9E40-A497662ABDB7}" type="sibTrans" cxnId="{978B146E-078F-824C-B1E6-2BFE6A7097B6}">
      <dgm:prSet/>
      <dgm:spPr/>
      <dgm:t>
        <a:bodyPr/>
        <a:lstStyle/>
        <a:p>
          <a:endParaRPr lang="en-US"/>
        </a:p>
      </dgm:t>
    </dgm:pt>
    <dgm:pt modelId="{ECECAFBC-53E0-5842-A3F6-EF6F45DD1EDE}">
      <dgm:prSet phldrT="[Text]"/>
      <dgm:spPr/>
      <dgm:t>
        <a:bodyPr/>
        <a:lstStyle/>
        <a:p>
          <a:r>
            <a:rPr lang="en-US" dirty="0"/>
            <a:t>Library preparation</a:t>
          </a:r>
        </a:p>
      </dgm:t>
    </dgm:pt>
    <dgm:pt modelId="{874BC919-721B-DA40-AD26-0A7808A6540D}" type="parTrans" cxnId="{C1772F79-496D-AE48-B17A-DCE916F5DF82}">
      <dgm:prSet/>
      <dgm:spPr/>
      <dgm:t>
        <a:bodyPr/>
        <a:lstStyle/>
        <a:p>
          <a:endParaRPr lang="en-US"/>
        </a:p>
      </dgm:t>
    </dgm:pt>
    <dgm:pt modelId="{C181A2CF-5204-2245-8B56-C1E33DB8896C}" type="sibTrans" cxnId="{C1772F79-496D-AE48-B17A-DCE916F5DF82}">
      <dgm:prSet/>
      <dgm:spPr/>
      <dgm:t>
        <a:bodyPr/>
        <a:lstStyle/>
        <a:p>
          <a:endParaRPr lang="en-US"/>
        </a:p>
      </dgm:t>
    </dgm:pt>
    <dgm:pt modelId="{2EC7FB04-862C-3D45-85AE-D4836B448152}">
      <dgm:prSet/>
      <dgm:spPr/>
      <dgm:t>
        <a:bodyPr/>
        <a:lstStyle/>
        <a:p>
          <a:r>
            <a:rPr lang="en-US" b="1" dirty="0"/>
            <a:t>Perform statistical tests </a:t>
          </a:r>
          <a:r>
            <a:rPr lang="en-US" dirty="0"/>
            <a:t>for differential expression</a:t>
          </a:r>
        </a:p>
      </dgm:t>
    </dgm:pt>
    <dgm:pt modelId="{43AAC251-0D32-DC4D-BB0F-6AB258A0EC9A}" type="parTrans" cxnId="{B33CCBBF-2F3D-184D-B13A-4A834596224C}">
      <dgm:prSet/>
      <dgm:spPr/>
      <dgm:t>
        <a:bodyPr/>
        <a:lstStyle/>
        <a:p>
          <a:endParaRPr lang="en-US"/>
        </a:p>
      </dgm:t>
    </dgm:pt>
    <dgm:pt modelId="{78DDF0B4-4114-ED4A-AB01-F3017DBCD765}" type="sibTrans" cxnId="{B33CCBBF-2F3D-184D-B13A-4A834596224C}">
      <dgm:prSet/>
      <dgm:spPr/>
      <dgm:t>
        <a:bodyPr/>
        <a:lstStyle/>
        <a:p>
          <a:endParaRPr lang="en-US"/>
        </a:p>
      </dgm:t>
    </dgm:pt>
    <dgm:pt modelId="{6744AE57-F83E-504E-9E2F-DBBDFFC2D559}">
      <dgm:prSet/>
      <dgm:spPr/>
      <dgm:t>
        <a:bodyPr/>
        <a:lstStyle/>
        <a:p>
          <a:r>
            <a:rPr lang="en-US" b="1" dirty="0"/>
            <a:t>Pathway &amp; Network analysis</a:t>
          </a:r>
        </a:p>
      </dgm:t>
    </dgm:pt>
    <dgm:pt modelId="{93008E1C-D47F-D143-B4A9-1C899DB76658}" type="parTrans" cxnId="{483D9EA5-2993-1147-AA45-483D90FF5DB4}">
      <dgm:prSet/>
      <dgm:spPr/>
      <dgm:t>
        <a:bodyPr/>
        <a:lstStyle/>
        <a:p>
          <a:endParaRPr lang="en-US"/>
        </a:p>
      </dgm:t>
    </dgm:pt>
    <dgm:pt modelId="{6175FF7F-A28E-2748-9613-44DD9A320B62}" type="sibTrans" cxnId="{483D9EA5-2993-1147-AA45-483D90FF5DB4}">
      <dgm:prSet/>
      <dgm:spPr/>
      <dgm:t>
        <a:bodyPr/>
        <a:lstStyle/>
        <a:p>
          <a:endParaRPr lang="en-US"/>
        </a:p>
      </dgm:t>
    </dgm:pt>
    <dgm:pt modelId="{2AABD4E3-3CBA-7C49-ACDB-506B8A33BCDF}">
      <dgm:prSet/>
      <dgm:spPr/>
      <dgm:t>
        <a:bodyPr/>
        <a:lstStyle/>
        <a:p>
          <a:r>
            <a:rPr lang="en-US" b="1" dirty="0"/>
            <a:t>Misc.:</a:t>
          </a:r>
          <a:r>
            <a:rPr lang="en-US" dirty="0"/>
            <a:t> (Mathematical </a:t>
          </a:r>
          <a:r>
            <a:rPr lang="en-US" dirty="0" err="1"/>
            <a:t>modelling</a:t>
          </a:r>
          <a:r>
            <a:rPr lang="en-US" dirty="0"/>
            <a:t>, gene ontology, combined analysis with other </a:t>
          </a:r>
          <a:r>
            <a:rPr lang="en-US" dirty="0" err="1"/>
            <a:t>seq’s</a:t>
          </a:r>
          <a:r>
            <a:rPr lang="en-US" dirty="0"/>
            <a:t>, </a:t>
          </a:r>
          <a:r>
            <a:rPr lang="is-IS" dirty="0"/>
            <a:t>…</a:t>
          </a:r>
          <a:endParaRPr lang="en-US" dirty="0"/>
        </a:p>
      </dgm:t>
    </dgm:pt>
    <dgm:pt modelId="{87C06EF6-9C35-0A4A-8740-D0369C95B685}" type="parTrans" cxnId="{2A63BFEE-D4C7-DD49-9AE3-E0D710D2C0AD}">
      <dgm:prSet/>
      <dgm:spPr/>
      <dgm:t>
        <a:bodyPr/>
        <a:lstStyle/>
        <a:p>
          <a:endParaRPr lang="en-US"/>
        </a:p>
      </dgm:t>
    </dgm:pt>
    <dgm:pt modelId="{7C1A4609-55F0-7140-9D34-B63ADFC1E3F4}" type="sibTrans" cxnId="{2A63BFEE-D4C7-DD49-9AE3-E0D710D2C0AD}">
      <dgm:prSet/>
      <dgm:spPr/>
      <dgm:t>
        <a:bodyPr/>
        <a:lstStyle/>
        <a:p>
          <a:endParaRPr lang="en-US"/>
        </a:p>
      </dgm:t>
    </dgm:pt>
    <dgm:pt modelId="{85180CF2-E65A-694E-A228-F3833C7E0DF0}">
      <dgm:prSet/>
      <dgm:spPr/>
      <dgm:t>
        <a:bodyPr/>
        <a:lstStyle/>
        <a:p>
          <a:r>
            <a:rPr lang="en-US" dirty="0"/>
            <a:t>Further analysis (Optional)</a:t>
          </a:r>
        </a:p>
      </dgm:t>
    </dgm:pt>
    <dgm:pt modelId="{FCDAEC97-DDDC-C24B-AB4E-EFB47B06D011}" type="parTrans" cxnId="{14AAC06C-B24C-DD4A-B758-212EB1374EDA}">
      <dgm:prSet/>
      <dgm:spPr/>
      <dgm:t>
        <a:bodyPr/>
        <a:lstStyle/>
        <a:p>
          <a:endParaRPr lang="en-US"/>
        </a:p>
      </dgm:t>
    </dgm:pt>
    <dgm:pt modelId="{CEE149CD-6E4C-3644-AD45-25B67CCE1D23}" type="sibTrans" cxnId="{14AAC06C-B24C-DD4A-B758-212EB1374EDA}">
      <dgm:prSet/>
      <dgm:spPr/>
      <dgm:t>
        <a:bodyPr/>
        <a:lstStyle/>
        <a:p>
          <a:endParaRPr lang="en-US"/>
        </a:p>
      </dgm:t>
    </dgm:pt>
    <dgm:pt modelId="{F00E025B-CBFA-BE41-9AFC-AE0FA3A7DE5D}">
      <dgm:prSet/>
      <dgm:spPr/>
      <dgm:t>
        <a:bodyPr/>
        <a:lstStyle/>
        <a:p>
          <a:r>
            <a:rPr lang="en-US" b="1" dirty="0"/>
            <a:t>Clustering:</a:t>
          </a:r>
          <a:r>
            <a:rPr lang="en-US" dirty="0"/>
            <a:t> Principal Component Analysis (PCA), Hierarchical clustering, etc. </a:t>
          </a:r>
        </a:p>
      </dgm:t>
    </dgm:pt>
    <dgm:pt modelId="{34D81E4D-B185-0646-A319-2BEA5052E974}" type="parTrans" cxnId="{B10055E7-84D5-2341-A39E-CFC5C5718638}">
      <dgm:prSet/>
      <dgm:spPr/>
      <dgm:t>
        <a:bodyPr/>
        <a:lstStyle/>
        <a:p>
          <a:endParaRPr lang="en-US"/>
        </a:p>
      </dgm:t>
    </dgm:pt>
    <dgm:pt modelId="{7AE1FCB1-B232-1B48-8DAF-6FAEA023C306}" type="sibTrans" cxnId="{B10055E7-84D5-2341-A39E-CFC5C5718638}">
      <dgm:prSet/>
      <dgm:spPr/>
      <dgm:t>
        <a:bodyPr/>
        <a:lstStyle/>
        <a:p>
          <a:endParaRPr lang="en-US"/>
        </a:p>
      </dgm:t>
    </dgm:pt>
    <dgm:pt modelId="{40F46B26-1C42-384A-80F9-07B44B630DF6}">
      <dgm:prSet/>
      <dgm:spPr/>
      <dgm:t>
        <a:bodyPr/>
        <a:lstStyle/>
        <a:p>
          <a:r>
            <a:rPr lang="en-US" b="1" dirty="0"/>
            <a:t>Visualization</a:t>
          </a:r>
          <a:r>
            <a:rPr lang="en-US" dirty="0"/>
            <a:t>: Heatmap, Volcano plot, Scatter plot, etc.</a:t>
          </a:r>
        </a:p>
      </dgm:t>
    </dgm:pt>
    <dgm:pt modelId="{19FAAAED-F7A6-9C43-B324-1E072D92A0B4}" type="parTrans" cxnId="{43E5B55B-C6FB-0940-9C08-29A1DF041080}">
      <dgm:prSet/>
      <dgm:spPr/>
      <dgm:t>
        <a:bodyPr/>
        <a:lstStyle/>
        <a:p>
          <a:endParaRPr lang="en-US"/>
        </a:p>
      </dgm:t>
    </dgm:pt>
    <dgm:pt modelId="{13ACB740-C0C7-024C-B445-D4E4C26C63DE}" type="sibTrans" cxnId="{43E5B55B-C6FB-0940-9C08-29A1DF041080}">
      <dgm:prSet/>
      <dgm:spPr/>
      <dgm:t>
        <a:bodyPr/>
        <a:lstStyle/>
        <a:p>
          <a:endParaRPr lang="en-US"/>
        </a:p>
      </dgm:t>
    </dgm:pt>
    <dgm:pt modelId="{4EEFE502-A14F-4FB1-B7D6-B45F5B7C350A}" type="pres">
      <dgm:prSet presAssocID="{0DBA7F3E-D53E-40EF-A471-444F7EE9B73C}" presName="linearFlow" presStyleCnt="0">
        <dgm:presLayoutVars>
          <dgm:dir/>
          <dgm:animLvl val="lvl"/>
          <dgm:resizeHandles val="exact"/>
        </dgm:presLayoutVars>
      </dgm:prSet>
      <dgm:spPr/>
    </dgm:pt>
    <dgm:pt modelId="{2F60AA68-97E1-4F68-9CF9-ABE8BA84342D}" type="pres">
      <dgm:prSet presAssocID="{08F17A3A-D7CB-4816-85A5-DC7A9FB730E9}" presName="composite" presStyleCnt="0"/>
      <dgm:spPr/>
    </dgm:pt>
    <dgm:pt modelId="{22CD48D1-4634-4BC0-986E-F4ACB4E90486}" type="pres">
      <dgm:prSet presAssocID="{08F17A3A-D7CB-4816-85A5-DC7A9FB730E9}" presName="parentText" presStyleLbl="alignNode1" presStyleIdx="0" presStyleCnt="3">
        <dgm:presLayoutVars>
          <dgm:chMax val="1"/>
          <dgm:bulletEnabled val="1"/>
        </dgm:presLayoutVars>
      </dgm:prSet>
      <dgm:spPr/>
    </dgm:pt>
    <dgm:pt modelId="{5548D9C0-3055-4A99-9014-BBB19B81584E}" type="pres">
      <dgm:prSet presAssocID="{08F17A3A-D7CB-4816-85A5-DC7A9FB730E9}" presName="descendantText" presStyleLbl="alignAcc1" presStyleIdx="0" presStyleCnt="3">
        <dgm:presLayoutVars>
          <dgm:bulletEnabled val="1"/>
        </dgm:presLayoutVars>
      </dgm:prSet>
      <dgm:spPr/>
    </dgm:pt>
    <dgm:pt modelId="{63571E58-3850-469B-8334-2A545D80505E}" type="pres">
      <dgm:prSet presAssocID="{A0EE606D-87FD-4D93-9351-EEC6F2220DE5}" presName="sp" presStyleCnt="0"/>
      <dgm:spPr/>
    </dgm:pt>
    <dgm:pt modelId="{CF855129-D898-1A48-9450-8C9778E61748}" type="pres">
      <dgm:prSet presAssocID="{469EDE45-3E4C-7A47-91CB-706A0911873E}" presName="composite" presStyleCnt="0"/>
      <dgm:spPr/>
    </dgm:pt>
    <dgm:pt modelId="{6B6D6B42-BB6A-6C4E-B78A-DE7D7244ECC1}" type="pres">
      <dgm:prSet presAssocID="{469EDE45-3E4C-7A47-91CB-706A0911873E}" presName="parentText" presStyleLbl="alignNode1" presStyleIdx="1" presStyleCnt="3">
        <dgm:presLayoutVars>
          <dgm:chMax val="1"/>
          <dgm:bulletEnabled val="1"/>
        </dgm:presLayoutVars>
      </dgm:prSet>
      <dgm:spPr/>
    </dgm:pt>
    <dgm:pt modelId="{7CC219DB-9248-6E4C-BE1E-53CBFAE3AFA6}" type="pres">
      <dgm:prSet presAssocID="{469EDE45-3E4C-7A47-91CB-706A0911873E}" presName="descendantText" presStyleLbl="alignAcc1" presStyleIdx="1" presStyleCnt="3">
        <dgm:presLayoutVars>
          <dgm:bulletEnabled val="1"/>
        </dgm:presLayoutVars>
      </dgm:prSet>
      <dgm:spPr/>
    </dgm:pt>
    <dgm:pt modelId="{F49EF517-6017-4341-99AB-6882098DD71B}" type="pres">
      <dgm:prSet presAssocID="{3D1A0F62-6059-8E41-87F6-EE91A2B06FEC}" presName="sp" presStyleCnt="0"/>
      <dgm:spPr/>
    </dgm:pt>
    <dgm:pt modelId="{783E8495-382A-8549-9A5F-5B9FCDD7741B}" type="pres">
      <dgm:prSet presAssocID="{85180CF2-E65A-694E-A228-F3833C7E0DF0}" presName="composite" presStyleCnt="0"/>
      <dgm:spPr/>
    </dgm:pt>
    <dgm:pt modelId="{15BC899E-51C6-2344-9C7A-DE1B3CC49F6E}" type="pres">
      <dgm:prSet presAssocID="{85180CF2-E65A-694E-A228-F3833C7E0DF0}" presName="parentText" presStyleLbl="alignNode1" presStyleIdx="2" presStyleCnt="3">
        <dgm:presLayoutVars>
          <dgm:chMax val="1"/>
          <dgm:bulletEnabled val="1"/>
        </dgm:presLayoutVars>
      </dgm:prSet>
      <dgm:spPr/>
    </dgm:pt>
    <dgm:pt modelId="{15920A63-D370-9646-8090-466AF2B682BB}" type="pres">
      <dgm:prSet presAssocID="{85180CF2-E65A-694E-A228-F3833C7E0DF0}" presName="descendantText" presStyleLbl="alignAcc1" presStyleIdx="2" presStyleCnt="3">
        <dgm:presLayoutVars>
          <dgm:bulletEnabled val="1"/>
        </dgm:presLayoutVars>
      </dgm:prSet>
      <dgm:spPr/>
    </dgm:pt>
  </dgm:ptLst>
  <dgm:cxnLst>
    <dgm:cxn modelId="{AFD99612-77D6-294D-A2B8-ACE4D9FD8B9F}" srcId="{ECECAFBC-53E0-5842-A3F6-EF6F45DD1EDE}" destId="{19082E6D-961F-E241-A6C0-697EB205A8B4}" srcOrd="1" destOrd="0" parTransId="{C301D886-DDE3-7D44-800B-A81915BD7CE7}" sibTransId="{0694C659-510F-1143-8389-8B379374F244}"/>
    <dgm:cxn modelId="{D184CF12-DBB2-8544-85F5-75EAFAA5BBFF}" type="presOf" srcId="{0DBA7F3E-D53E-40EF-A471-444F7EE9B73C}" destId="{4EEFE502-A14F-4FB1-B7D6-B45F5B7C350A}" srcOrd="0" destOrd="0" presId="urn:microsoft.com/office/officeart/2005/8/layout/chevron2"/>
    <dgm:cxn modelId="{12882B17-CCE2-C342-8A45-0696F947C0B1}" type="presOf" srcId="{F00E025B-CBFA-BE41-9AFC-AE0FA3A7DE5D}" destId="{15920A63-D370-9646-8090-466AF2B682BB}" srcOrd="0" destOrd="0" presId="urn:microsoft.com/office/officeart/2005/8/layout/chevron2"/>
    <dgm:cxn modelId="{FD9B9327-DF34-E340-9938-D72D33836A3B}" type="presOf" srcId="{DDA5BBFB-5C84-8C45-A63E-ABAA0D460D3A}" destId="{5548D9C0-3055-4A99-9014-BBB19B81584E}" srcOrd="0" destOrd="3" presId="urn:microsoft.com/office/officeart/2005/8/layout/chevron2"/>
    <dgm:cxn modelId="{7A06F42F-6FCF-974E-8F3D-7F201BB7CA20}" type="presOf" srcId="{2EC7FB04-862C-3D45-85AE-D4836B448152}" destId="{7CC219DB-9248-6E4C-BE1E-53CBFAE3AFA6}" srcOrd="0" destOrd="4" presId="urn:microsoft.com/office/officeart/2005/8/layout/chevron2"/>
    <dgm:cxn modelId="{0029B630-06BE-7E4A-8C56-08F5A2DE557B}" type="presOf" srcId="{ECECAFBC-53E0-5842-A3F6-EF6F45DD1EDE}" destId="{5548D9C0-3055-4A99-9014-BBB19B81584E}" srcOrd="0" destOrd="0" presId="urn:microsoft.com/office/officeart/2005/8/layout/chevron2"/>
    <dgm:cxn modelId="{DA9DFD31-44A4-9940-BC05-335F8BDE6B44}" type="presOf" srcId="{6744AE57-F83E-504E-9E2F-DBBDFFC2D559}" destId="{15920A63-D370-9646-8090-466AF2B682BB}" srcOrd="0" destOrd="2" presId="urn:microsoft.com/office/officeart/2005/8/layout/chevron2"/>
    <dgm:cxn modelId="{E83A5E3B-2EE9-2D44-8F59-2B0310BE43BE}" srcId="{0DBA7F3E-D53E-40EF-A471-444F7EE9B73C}" destId="{469EDE45-3E4C-7A47-91CB-706A0911873E}" srcOrd="1" destOrd="0" parTransId="{B1FAEF43-711D-7D44-80B1-51C35D6A96D8}" sibTransId="{3D1A0F62-6059-8E41-87F6-EE91A2B06FEC}"/>
    <dgm:cxn modelId="{5E89EC48-2E57-4392-8AC3-67CF02C8DBF7}" srcId="{0DBA7F3E-D53E-40EF-A471-444F7EE9B73C}" destId="{08F17A3A-D7CB-4816-85A5-DC7A9FB730E9}" srcOrd="0" destOrd="0" parTransId="{49419533-EEA1-471A-9C64-E1F0DB8B938A}" sibTransId="{A0EE606D-87FD-4D93-9351-EEC6F2220DE5}"/>
    <dgm:cxn modelId="{43E5B55B-C6FB-0940-9C08-29A1DF041080}" srcId="{85180CF2-E65A-694E-A228-F3833C7E0DF0}" destId="{40F46B26-1C42-384A-80F9-07B44B630DF6}" srcOrd="1" destOrd="0" parTransId="{19FAAAED-F7A6-9C43-B324-1E072D92A0B4}" sibTransId="{13ACB740-C0C7-024C-B445-D4E4C26C63DE}"/>
    <dgm:cxn modelId="{A7A0FA64-4EB8-1E48-AAF1-2BFEC1194888}" type="presOf" srcId="{B8C9F4B3-1694-9F45-A84F-14501BED570F}" destId="{7CC219DB-9248-6E4C-BE1E-53CBFAE3AFA6}" srcOrd="0" destOrd="3" presId="urn:microsoft.com/office/officeart/2005/8/layout/chevron2"/>
    <dgm:cxn modelId="{14AAC06C-B24C-DD4A-B758-212EB1374EDA}" srcId="{0DBA7F3E-D53E-40EF-A471-444F7EE9B73C}" destId="{85180CF2-E65A-694E-A228-F3833C7E0DF0}" srcOrd="2" destOrd="0" parTransId="{FCDAEC97-DDDC-C24B-AB4E-EFB47B06D011}" sibTransId="{CEE149CD-6E4C-3644-AD45-25B67CCE1D23}"/>
    <dgm:cxn modelId="{978B146E-078F-824C-B1E6-2BFE6A7097B6}" srcId="{469EDE45-3E4C-7A47-91CB-706A0911873E}" destId="{4FFA71CA-65ED-074E-85B1-3FBC1185CA36}" srcOrd="2" destOrd="0" parTransId="{AACF1545-E8B1-904D-AB69-C740FEE4369A}" sibTransId="{647E67F6-4268-2443-9E40-A497662ABDB7}"/>
    <dgm:cxn modelId="{FCF40F78-8C15-424C-93AF-5EA7643685A0}" type="presOf" srcId="{08F17A3A-D7CB-4816-85A5-DC7A9FB730E9}" destId="{22CD48D1-4634-4BC0-986E-F4ACB4E90486}" srcOrd="0" destOrd="0" presId="urn:microsoft.com/office/officeart/2005/8/layout/chevron2"/>
    <dgm:cxn modelId="{C1772F79-496D-AE48-B17A-DCE916F5DF82}" srcId="{08F17A3A-D7CB-4816-85A5-DC7A9FB730E9}" destId="{ECECAFBC-53E0-5842-A3F6-EF6F45DD1EDE}" srcOrd="0" destOrd="0" parTransId="{874BC919-721B-DA40-AD26-0A7808A6540D}" sibTransId="{C181A2CF-5204-2245-8B56-C1E33DB8896C}"/>
    <dgm:cxn modelId="{8235DC84-AA8E-4746-9670-C664025B9255}" type="presOf" srcId="{2AABD4E3-3CBA-7C49-ACDB-506B8A33BCDF}" destId="{15920A63-D370-9646-8090-466AF2B682BB}" srcOrd="0" destOrd="3" presId="urn:microsoft.com/office/officeart/2005/8/layout/chevron2"/>
    <dgm:cxn modelId="{46C41D86-AABE-AB44-A458-616BF63872FC}" srcId="{469EDE45-3E4C-7A47-91CB-706A0911873E}" destId="{18F34B7E-0D7E-7940-8A20-728C596B4381}" srcOrd="0" destOrd="0" parTransId="{BE6AC078-6A28-8C4B-83E9-1FA2EC41A139}" sibTransId="{09E38A11-6360-604C-8EDF-AC9F76BBC671}"/>
    <dgm:cxn modelId="{F09236A3-56DD-3A4F-BF48-A0B0B19CD731}" type="presOf" srcId="{85180CF2-E65A-694E-A228-F3833C7E0DF0}" destId="{15BC899E-51C6-2344-9C7A-DE1B3CC49F6E}" srcOrd="0" destOrd="0" presId="urn:microsoft.com/office/officeart/2005/8/layout/chevron2"/>
    <dgm:cxn modelId="{483D9EA5-2993-1147-AA45-483D90FF5DB4}" srcId="{85180CF2-E65A-694E-A228-F3833C7E0DF0}" destId="{6744AE57-F83E-504E-9E2F-DBBDFFC2D559}" srcOrd="2" destOrd="0" parTransId="{93008E1C-D47F-D143-B4A9-1C899DB76658}" sibTransId="{6175FF7F-A28E-2748-9613-44DD9A320B62}"/>
    <dgm:cxn modelId="{1BD527AF-170D-394E-83E3-E8EEE7D0CF35}" srcId="{ECECAFBC-53E0-5842-A3F6-EF6F45DD1EDE}" destId="{DDA5BBFB-5C84-8C45-A63E-ABAA0D460D3A}" srcOrd="2" destOrd="0" parTransId="{B2385EA1-F10A-4145-BBCB-A7A45D8B0F86}" sibTransId="{DEA01285-2417-8C44-9F88-ECE2CBC6B8EF}"/>
    <dgm:cxn modelId="{45D73FB5-275E-914E-ABC8-19D7A8E65FD0}" type="presOf" srcId="{AF99E35E-A5F9-8D4F-8503-4F7E8DAD10B7}" destId="{5548D9C0-3055-4A99-9014-BBB19B81584E}" srcOrd="0" destOrd="1" presId="urn:microsoft.com/office/officeart/2005/8/layout/chevron2"/>
    <dgm:cxn modelId="{B33CCBBF-2F3D-184D-B13A-4A834596224C}" srcId="{469EDE45-3E4C-7A47-91CB-706A0911873E}" destId="{2EC7FB04-862C-3D45-85AE-D4836B448152}" srcOrd="4" destOrd="0" parTransId="{43AAC251-0D32-DC4D-BB0F-6AB258A0EC9A}" sibTransId="{78DDF0B4-4114-ED4A-AB01-F3017DBCD765}"/>
    <dgm:cxn modelId="{4D4F9DC1-0458-C94C-84FE-9156698E2080}" srcId="{469EDE45-3E4C-7A47-91CB-706A0911873E}" destId="{B8C9F4B3-1694-9F45-A84F-14501BED570F}" srcOrd="3" destOrd="0" parTransId="{83092CE6-CD0B-8D41-BF60-591D50FB500A}" sibTransId="{16B69E17-1B27-3340-BDC2-E362652089CD}"/>
    <dgm:cxn modelId="{575F0DCA-B839-4742-AE7D-E4B4401EF141}" type="presOf" srcId="{40F46B26-1C42-384A-80F9-07B44B630DF6}" destId="{15920A63-D370-9646-8090-466AF2B682BB}" srcOrd="0" destOrd="1" presId="urn:microsoft.com/office/officeart/2005/8/layout/chevron2"/>
    <dgm:cxn modelId="{C46216D0-F266-1D4A-8671-9B8134E5E5F3}" type="presOf" srcId="{469EDE45-3E4C-7A47-91CB-706A0911873E}" destId="{6B6D6B42-BB6A-6C4E-B78A-DE7D7244ECC1}" srcOrd="0" destOrd="0" presId="urn:microsoft.com/office/officeart/2005/8/layout/chevron2"/>
    <dgm:cxn modelId="{15A955DD-3DFC-BF4C-9FFC-DEA7C137517F}" srcId="{469EDE45-3E4C-7A47-91CB-706A0911873E}" destId="{7D788026-C971-2140-9EBD-F7DC617C46B8}" srcOrd="1" destOrd="0" parTransId="{5A894C5D-1B30-CF44-BE49-DD67C4D3146B}" sibTransId="{D52DE135-7554-6E46-8925-7D4CC693E3F0}"/>
    <dgm:cxn modelId="{5655A1E1-D059-5041-A043-A76F63A6221F}" srcId="{ECECAFBC-53E0-5842-A3F6-EF6F45DD1EDE}" destId="{AF99E35E-A5F9-8D4F-8503-4F7E8DAD10B7}" srcOrd="0" destOrd="0" parTransId="{EDDC6407-8034-B842-9637-6ABECCF627A1}" sibTransId="{7157033D-FAF4-5042-A2D5-113524E9FA17}"/>
    <dgm:cxn modelId="{B10055E7-84D5-2341-A39E-CFC5C5718638}" srcId="{85180CF2-E65A-694E-A228-F3833C7E0DF0}" destId="{F00E025B-CBFA-BE41-9AFC-AE0FA3A7DE5D}" srcOrd="0" destOrd="0" parTransId="{34D81E4D-B185-0646-A319-2BEA5052E974}" sibTransId="{7AE1FCB1-B232-1B48-8DAF-6FAEA023C306}"/>
    <dgm:cxn modelId="{73CDB7EA-78EB-F944-8254-4684102E9FC9}" type="presOf" srcId="{4FFA71CA-65ED-074E-85B1-3FBC1185CA36}" destId="{7CC219DB-9248-6E4C-BE1E-53CBFAE3AFA6}" srcOrd="0" destOrd="2" presId="urn:microsoft.com/office/officeart/2005/8/layout/chevron2"/>
    <dgm:cxn modelId="{2A63BFEE-D4C7-DD49-9AE3-E0D710D2C0AD}" srcId="{85180CF2-E65A-694E-A228-F3833C7E0DF0}" destId="{2AABD4E3-3CBA-7C49-ACDB-506B8A33BCDF}" srcOrd="3" destOrd="0" parTransId="{87C06EF6-9C35-0A4A-8740-D0369C95B685}" sibTransId="{7C1A4609-55F0-7140-9D34-B63ADFC1E3F4}"/>
    <dgm:cxn modelId="{C5F450F0-FDA7-4D4B-AD9D-9DAA1511ECAF}" type="presOf" srcId="{19082E6D-961F-E241-A6C0-697EB205A8B4}" destId="{5548D9C0-3055-4A99-9014-BBB19B81584E}" srcOrd="0" destOrd="2" presId="urn:microsoft.com/office/officeart/2005/8/layout/chevron2"/>
    <dgm:cxn modelId="{48A259F1-338B-AD4A-8A80-4B01BDC2CCC1}" type="presOf" srcId="{7D788026-C971-2140-9EBD-F7DC617C46B8}" destId="{7CC219DB-9248-6E4C-BE1E-53CBFAE3AFA6}" srcOrd="0" destOrd="1" presId="urn:microsoft.com/office/officeart/2005/8/layout/chevron2"/>
    <dgm:cxn modelId="{6E5D18F9-194D-EE4B-A645-59A80191EBEF}" type="presOf" srcId="{18F34B7E-0D7E-7940-8A20-728C596B4381}" destId="{7CC219DB-9248-6E4C-BE1E-53CBFAE3AFA6}" srcOrd="0" destOrd="0" presId="urn:microsoft.com/office/officeart/2005/8/layout/chevron2"/>
    <dgm:cxn modelId="{B4FF7F7C-2819-3E47-91D7-14186E9CE43A}" type="presParOf" srcId="{4EEFE502-A14F-4FB1-B7D6-B45F5B7C350A}" destId="{2F60AA68-97E1-4F68-9CF9-ABE8BA84342D}" srcOrd="0" destOrd="0" presId="urn:microsoft.com/office/officeart/2005/8/layout/chevron2"/>
    <dgm:cxn modelId="{019C194D-181F-3446-B10D-7F63F0147D7F}" type="presParOf" srcId="{2F60AA68-97E1-4F68-9CF9-ABE8BA84342D}" destId="{22CD48D1-4634-4BC0-986E-F4ACB4E90486}" srcOrd="0" destOrd="0" presId="urn:microsoft.com/office/officeart/2005/8/layout/chevron2"/>
    <dgm:cxn modelId="{0C017E9E-7DE0-5143-B415-87E40EEFA790}" type="presParOf" srcId="{2F60AA68-97E1-4F68-9CF9-ABE8BA84342D}" destId="{5548D9C0-3055-4A99-9014-BBB19B81584E}" srcOrd="1" destOrd="0" presId="urn:microsoft.com/office/officeart/2005/8/layout/chevron2"/>
    <dgm:cxn modelId="{354CDDA0-BE25-3444-9EAF-CE84E0D7343A}" type="presParOf" srcId="{4EEFE502-A14F-4FB1-B7D6-B45F5B7C350A}" destId="{63571E58-3850-469B-8334-2A545D80505E}" srcOrd="1" destOrd="0" presId="urn:microsoft.com/office/officeart/2005/8/layout/chevron2"/>
    <dgm:cxn modelId="{2C2EC966-C0B4-4946-B6EC-FD402DE13036}" type="presParOf" srcId="{4EEFE502-A14F-4FB1-B7D6-B45F5B7C350A}" destId="{CF855129-D898-1A48-9450-8C9778E61748}" srcOrd="2" destOrd="0" presId="urn:microsoft.com/office/officeart/2005/8/layout/chevron2"/>
    <dgm:cxn modelId="{CC6B00E7-05DA-9C41-B9A9-45FC6A4829E7}" type="presParOf" srcId="{CF855129-D898-1A48-9450-8C9778E61748}" destId="{6B6D6B42-BB6A-6C4E-B78A-DE7D7244ECC1}" srcOrd="0" destOrd="0" presId="urn:microsoft.com/office/officeart/2005/8/layout/chevron2"/>
    <dgm:cxn modelId="{B098A474-10C2-C540-AADB-81FF8C4DCE54}" type="presParOf" srcId="{CF855129-D898-1A48-9450-8C9778E61748}" destId="{7CC219DB-9248-6E4C-BE1E-53CBFAE3AFA6}" srcOrd="1" destOrd="0" presId="urn:microsoft.com/office/officeart/2005/8/layout/chevron2"/>
    <dgm:cxn modelId="{539EDDAF-0882-EF46-9DDD-9A694CA35733}" type="presParOf" srcId="{4EEFE502-A14F-4FB1-B7D6-B45F5B7C350A}" destId="{F49EF517-6017-4341-99AB-6882098DD71B}" srcOrd="3" destOrd="0" presId="urn:microsoft.com/office/officeart/2005/8/layout/chevron2"/>
    <dgm:cxn modelId="{6A07A759-BEF1-2F46-A237-A9483F5B4422}" type="presParOf" srcId="{4EEFE502-A14F-4FB1-B7D6-B45F5B7C350A}" destId="{783E8495-382A-8549-9A5F-5B9FCDD7741B}" srcOrd="4" destOrd="0" presId="urn:microsoft.com/office/officeart/2005/8/layout/chevron2"/>
    <dgm:cxn modelId="{27AF67C8-31A4-3746-A117-B3D186DE3D67}" type="presParOf" srcId="{783E8495-382A-8549-9A5F-5B9FCDD7741B}" destId="{15BC899E-51C6-2344-9C7A-DE1B3CC49F6E}" srcOrd="0" destOrd="0" presId="urn:microsoft.com/office/officeart/2005/8/layout/chevron2"/>
    <dgm:cxn modelId="{47FC9F3E-1ED4-1642-A203-6D4EAFD687E2}" type="presParOf" srcId="{783E8495-382A-8549-9A5F-5B9FCDD7741B}" destId="{15920A63-D370-9646-8090-466AF2B682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DBA7F3E-D53E-40EF-A471-444F7EE9B73C}" type="doc">
      <dgm:prSet loTypeId="urn:microsoft.com/office/officeart/2005/8/layout/chevron2" loCatId="list" qsTypeId="urn:microsoft.com/office/officeart/2005/8/quickstyle/simple1" qsCatId="simple" csTypeId="urn:microsoft.com/office/officeart/2005/8/colors/colorful1#2" csCatId="colorful" phldr="1"/>
      <dgm:spPr/>
      <dgm:t>
        <a:bodyPr/>
        <a:lstStyle/>
        <a:p>
          <a:endParaRPr lang="en-US"/>
        </a:p>
      </dgm:t>
    </dgm:pt>
    <dgm:pt modelId="{08F17A3A-D7CB-4816-85A5-DC7A9FB730E9}">
      <dgm:prSet phldrT="[Text]"/>
      <dgm:spPr/>
      <dgm:t>
        <a:bodyPr/>
        <a:lstStyle/>
        <a:p>
          <a:r>
            <a:rPr lang="en-US" dirty="0"/>
            <a:t>Experiment</a:t>
          </a:r>
        </a:p>
      </dgm:t>
    </dgm:pt>
    <dgm:pt modelId="{49419533-EEA1-471A-9C64-E1F0DB8B938A}" type="parTrans" cxnId="{5E89EC48-2E57-4392-8AC3-67CF02C8DBF7}">
      <dgm:prSet/>
      <dgm:spPr/>
      <dgm:t>
        <a:bodyPr/>
        <a:lstStyle/>
        <a:p>
          <a:endParaRPr lang="en-US"/>
        </a:p>
      </dgm:t>
    </dgm:pt>
    <dgm:pt modelId="{A0EE606D-87FD-4D93-9351-EEC6F2220DE5}" type="sibTrans" cxnId="{5E89EC48-2E57-4392-8AC3-67CF02C8DBF7}">
      <dgm:prSet/>
      <dgm:spPr/>
      <dgm:t>
        <a:bodyPr/>
        <a:lstStyle/>
        <a:p>
          <a:endParaRPr lang="en-US"/>
        </a:p>
      </dgm:t>
    </dgm:pt>
    <dgm:pt modelId="{469EDE45-3E4C-7A47-91CB-706A0911873E}">
      <dgm:prSet/>
      <dgm:spPr/>
      <dgm:t>
        <a:bodyPr/>
        <a:lstStyle/>
        <a:p>
          <a:r>
            <a:rPr lang="en-US" dirty="0"/>
            <a:t>Bioinformatics</a:t>
          </a:r>
        </a:p>
      </dgm:t>
    </dgm:pt>
    <dgm:pt modelId="{B1FAEF43-711D-7D44-80B1-51C35D6A96D8}" type="parTrans" cxnId="{E83A5E3B-2EE9-2D44-8F59-2B0310BE43BE}">
      <dgm:prSet/>
      <dgm:spPr/>
      <dgm:t>
        <a:bodyPr/>
        <a:lstStyle/>
        <a:p>
          <a:endParaRPr lang="en-US"/>
        </a:p>
      </dgm:t>
    </dgm:pt>
    <dgm:pt modelId="{3D1A0F62-6059-8E41-87F6-EE91A2B06FEC}" type="sibTrans" cxnId="{E83A5E3B-2EE9-2D44-8F59-2B0310BE43BE}">
      <dgm:prSet/>
      <dgm:spPr/>
      <dgm:t>
        <a:bodyPr/>
        <a:lstStyle/>
        <a:p>
          <a:endParaRPr lang="en-US"/>
        </a:p>
      </dgm:t>
    </dgm:pt>
    <dgm:pt modelId="{7D788026-C971-2140-9EBD-F7DC617C46B8}">
      <dgm:prSet/>
      <dgm:spPr/>
      <dgm:t>
        <a:bodyPr/>
        <a:lstStyle/>
        <a:p>
          <a:r>
            <a:rPr lang="en-US" b="1" dirty="0"/>
            <a:t>Align</a:t>
          </a:r>
          <a:r>
            <a:rPr lang="en-US" dirty="0"/>
            <a:t> the raw reads to a genome with a RNA-seq aligner</a:t>
          </a:r>
        </a:p>
      </dgm:t>
    </dgm:pt>
    <dgm:pt modelId="{5A894C5D-1B30-CF44-BE49-DD67C4D3146B}" type="parTrans" cxnId="{15A955DD-3DFC-BF4C-9FFC-DEA7C137517F}">
      <dgm:prSet/>
      <dgm:spPr/>
      <dgm:t>
        <a:bodyPr/>
        <a:lstStyle/>
        <a:p>
          <a:endParaRPr lang="en-US"/>
        </a:p>
      </dgm:t>
    </dgm:pt>
    <dgm:pt modelId="{D52DE135-7554-6E46-8925-7D4CC693E3F0}" type="sibTrans" cxnId="{15A955DD-3DFC-BF4C-9FFC-DEA7C137517F}">
      <dgm:prSet/>
      <dgm:spPr/>
      <dgm:t>
        <a:bodyPr/>
        <a:lstStyle/>
        <a:p>
          <a:endParaRPr lang="en-US"/>
        </a:p>
      </dgm:t>
    </dgm:pt>
    <dgm:pt modelId="{AF99E35E-A5F9-8D4F-8503-4F7E8DAD10B7}">
      <dgm:prSet phldrT="[Text]"/>
      <dgm:spPr/>
      <dgm:t>
        <a:bodyPr/>
        <a:lstStyle/>
        <a:p>
          <a:r>
            <a:rPr lang="en-US" dirty="0"/>
            <a:t>Isolate RNA</a:t>
          </a:r>
        </a:p>
      </dgm:t>
    </dgm:pt>
    <dgm:pt modelId="{EDDC6407-8034-B842-9637-6ABECCF627A1}" type="parTrans" cxnId="{5655A1E1-D059-5041-A043-A76F63A6221F}">
      <dgm:prSet/>
      <dgm:spPr/>
      <dgm:t>
        <a:bodyPr/>
        <a:lstStyle/>
        <a:p>
          <a:endParaRPr lang="en-US"/>
        </a:p>
      </dgm:t>
    </dgm:pt>
    <dgm:pt modelId="{7157033D-FAF4-5042-A2D5-113524E9FA17}" type="sibTrans" cxnId="{5655A1E1-D059-5041-A043-A76F63A6221F}">
      <dgm:prSet/>
      <dgm:spPr/>
      <dgm:t>
        <a:bodyPr/>
        <a:lstStyle/>
        <a:p>
          <a:endParaRPr lang="en-US"/>
        </a:p>
      </dgm:t>
    </dgm:pt>
    <dgm:pt modelId="{19082E6D-961F-E241-A6C0-697EB205A8B4}">
      <dgm:prSet/>
      <dgm:spPr/>
      <dgm:t>
        <a:bodyPr/>
        <a:lstStyle/>
        <a:p>
          <a:r>
            <a:rPr lang="en-US" dirty="0"/>
            <a:t>Convert to </a:t>
          </a:r>
          <a:r>
            <a:rPr lang="en-US" dirty="0" err="1"/>
            <a:t>cDNA</a:t>
          </a:r>
          <a:r>
            <a:rPr lang="en-US" dirty="0"/>
            <a:t> using reverse transcriptase</a:t>
          </a:r>
        </a:p>
      </dgm:t>
    </dgm:pt>
    <dgm:pt modelId="{C301D886-DDE3-7D44-800B-A81915BD7CE7}" type="parTrans" cxnId="{AFD99612-77D6-294D-A2B8-ACE4D9FD8B9F}">
      <dgm:prSet/>
      <dgm:spPr/>
      <dgm:t>
        <a:bodyPr/>
        <a:lstStyle/>
        <a:p>
          <a:endParaRPr lang="en-US"/>
        </a:p>
      </dgm:t>
    </dgm:pt>
    <dgm:pt modelId="{0694C659-510F-1143-8389-8B379374F244}" type="sibTrans" cxnId="{AFD99612-77D6-294D-A2B8-ACE4D9FD8B9F}">
      <dgm:prSet/>
      <dgm:spPr/>
      <dgm:t>
        <a:bodyPr/>
        <a:lstStyle/>
        <a:p>
          <a:endParaRPr lang="en-US"/>
        </a:p>
      </dgm:t>
    </dgm:pt>
    <dgm:pt modelId="{DDA5BBFB-5C84-8C45-A63E-ABAA0D460D3A}">
      <dgm:prSet/>
      <dgm:spPr/>
      <dgm:t>
        <a:bodyPr/>
        <a:lstStyle/>
        <a:p>
          <a:r>
            <a:rPr lang="en-US" dirty="0"/>
            <a:t>Make a library and sequence it</a:t>
          </a:r>
        </a:p>
      </dgm:t>
    </dgm:pt>
    <dgm:pt modelId="{B2385EA1-F10A-4145-BBCB-A7A45D8B0F86}" type="parTrans" cxnId="{1BD527AF-170D-394E-83E3-E8EEE7D0CF35}">
      <dgm:prSet/>
      <dgm:spPr/>
      <dgm:t>
        <a:bodyPr/>
        <a:lstStyle/>
        <a:p>
          <a:endParaRPr lang="en-US"/>
        </a:p>
      </dgm:t>
    </dgm:pt>
    <dgm:pt modelId="{DEA01285-2417-8C44-9F88-ECE2CBC6B8EF}" type="sibTrans" cxnId="{1BD527AF-170D-394E-83E3-E8EEE7D0CF35}">
      <dgm:prSet/>
      <dgm:spPr/>
      <dgm:t>
        <a:bodyPr/>
        <a:lstStyle/>
        <a:p>
          <a:endParaRPr lang="en-US"/>
        </a:p>
      </dgm:t>
    </dgm:pt>
    <dgm:pt modelId="{18F34B7E-0D7E-7940-8A20-728C596B4381}">
      <dgm:prSet/>
      <dgm:spPr/>
      <dgm:t>
        <a:bodyPr/>
        <a:lstStyle/>
        <a:p>
          <a:r>
            <a:rPr lang="en-US" b="1" dirty="0"/>
            <a:t>Preprocess</a:t>
          </a:r>
          <a:r>
            <a:rPr lang="en-US" dirty="0"/>
            <a:t> the reads for quality control</a:t>
          </a:r>
        </a:p>
      </dgm:t>
    </dgm:pt>
    <dgm:pt modelId="{BE6AC078-6A28-8C4B-83E9-1FA2EC41A139}" type="parTrans" cxnId="{46C41D86-AABE-AB44-A458-616BF63872FC}">
      <dgm:prSet/>
      <dgm:spPr/>
      <dgm:t>
        <a:bodyPr/>
        <a:lstStyle/>
        <a:p>
          <a:endParaRPr lang="en-US"/>
        </a:p>
      </dgm:t>
    </dgm:pt>
    <dgm:pt modelId="{09E38A11-6360-604C-8EDF-AC9F76BBC671}" type="sibTrans" cxnId="{46C41D86-AABE-AB44-A458-616BF63872FC}">
      <dgm:prSet/>
      <dgm:spPr/>
      <dgm:t>
        <a:bodyPr/>
        <a:lstStyle/>
        <a:p>
          <a:endParaRPr lang="en-US"/>
        </a:p>
      </dgm:t>
    </dgm:pt>
    <dgm:pt modelId="{B8C9F4B3-1694-9F45-A84F-14501BED570F}">
      <dgm:prSet/>
      <dgm:spPr/>
      <dgm:t>
        <a:bodyPr/>
        <a:lstStyle/>
        <a:p>
          <a:r>
            <a:rPr lang="en-US" b="1" dirty="0"/>
            <a:t>Quantify</a:t>
          </a:r>
          <a:r>
            <a:rPr lang="en-US" dirty="0"/>
            <a:t> with normalization</a:t>
          </a:r>
        </a:p>
      </dgm:t>
    </dgm:pt>
    <dgm:pt modelId="{83092CE6-CD0B-8D41-BF60-591D50FB500A}" type="parTrans" cxnId="{4D4F9DC1-0458-C94C-84FE-9156698E2080}">
      <dgm:prSet/>
      <dgm:spPr/>
      <dgm:t>
        <a:bodyPr/>
        <a:lstStyle/>
        <a:p>
          <a:endParaRPr lang="en-US"/>
        </a:p>
      </dgm:t>
    </dgm:pt>
    <dgm:pt modelId="{16B69E17-1B27-3340-BDC2-E362652089CD}" type="sibTrans" cxnId="{4D4F9DC1-0458-C94C-84FE-9156698E2080}">
      <dgm:prSet/>
      <dgm:spPr/>
      <dgm:t>
        <a:bodyPr/>
        <a:lstStyle/>
        <a:p>
          <a:endParaRPr lang="en-US"/>
        </a:p>
      </dgm:t>
    </dgm:pt>
    <dgm:pt modelId="{4FFA71CA-65ED-074E-85B1-3FBC1185CA36}">
      <dgm:prSet/>
      <dgm:spPr/>
      <dgm:t>
        <a:bodyPr/>
        <a:lstStyle/>
        <a:p>
          <a:r>
            <a:rPr lang="en-US" b="1" dirty="0"/>
            <a:t>Construct Transcriptome</a:t>
          </a:r>
        </a:p>
      </dgm:t>
    </dgm:pt>
    <dgm:pt modelId="{AACF1545-E8B1-904D-AB69-C740FEE4369A}" type="parTrans" cxnId="{978B146E-078F-824C-B1E6-2BFE6A7097B6}">
      <dgm:prSet/>
      <dgm:spPr/>
      <dgm:t>
        <a:bodyPr/>
        <a:lstStyle/>
        <a:p>
          <a:endParaRPr lang="en-US"/>
        </a:p>
      </dgm:t>
    </dgm:pt>
    <dgm:pt modelId="{647E67F6-4268-2443-9E40-A497662ABDB7}" type="sibTrans" cxnId="{978B146E-078F-824C-B1E6-2BFE6A7097B6}">
      <dgm:prSet/>
      <dgm:spPr/>
      <dgm:t>
        <a:bodyPr/>
        <a:lstStyle/>
        <a:p>
          <a:endParaRPr lang="en-US"/>
        </a:p>
      </dgm:t>
    </dgm:pt>
    <dgm:pt modelId="{ECECAFBC-53E0-5842-A3F6-EF6F45DD1EDE}">
      <dgm:prSet phldrT="[Text]"/>
      <dgm:spPr/>
      <dgm:t>
        <a:bodyPr/>
        <a:lstStyle/>
        <a:p>
          <a:r>
            <a:rPr lang="en-US" dirty="0"/>
            <a:t>Library preparation</a:t>
          </a:r>
        </a:p>
      </dgm:t>
    </dgm:pt>
    <dgm:pt modelId="{874BC919-721B-DA40-AD26-0A7808A6540D}" type="parTrans" cxnId="{C1772F79-496D-AE48-B17A-DCE916F5DF82}">
      <dgm:prSet/>
      <dgm:spPr/>
      <dgm:t>
        <a:bodyPr/>
        <a:lstStyle/>
        <a:p>
          <a:endParaRPr lang="en-US"/>
        </a:p>
      </dgm:t>
    </dgm:pt>
    <dgm:pt modelId="{C181A2CF-5204-2245-8B56-C1E33DB8896C}" type="sibTrans" cxnId="{C1772F79-496D-AE48-B17A-DCE916F5DF82}">
      <dgm:prSet/>
      <dgm:spPr/>
      <dgm:t>
        <a:bodyPr/>
        <a:lstStyle/>
        <a:p>
          <a:endParaRPr lang="en-US"/>
        </a:p>
      </dgm:t>
    </dgm:pt>
    <dgm:pt modelId="{2EC7FB04-862C-3D45-85AE-D4836B448152}">
      <dgm:prSet/>
      <dgm:spPr/>
      <dgm:t>
        <a:bodyPr/>
        <a:lstStyle/>
        <a:p>
          <a:r>
            <a:rPr lang="en-US" b="1" dirty="0"/>
            <a:t>Perform statistical tests </a:t>
          </a:r>
          <a:r>
            <a:rPr lang="en-US" dirty="0"/>
            <a:t>for differential expression</a:t>
          </a:r>
        </a:p>
      </dgm:t>
    </dgm:pt>
    <dgm:pt modelId="{43AAC251-0D32-DC4D-BB0F-6AB258A0EC9A}" type="parTrans" cxnId="{B33CCBBF-2F3D-184D-B13A-4A834596224C}">
      <dgm:prSet/>
      <dgm:spPr/>
      <dgm:t>
        <a:bodyPr/>
        <a:lstStyle/>
        <a:p>
          <a:endParaRPr lang="en-US"/>
        </a:p>
      </dgm:t>
    </dgm:pt>
    <dgm:pt modelId="{78DDF0B4-4114-ED4A-AB01-F3017DBCD765}" type="sibTrans" cxnId="{B33CCBBF-2F3D-184D-B13A-4A834596224C}">
      <dgm:prSet/>
      <dgm:spPr/>
      <dgm:t>
        <a:bodyPr/>
        <a:lstStyle/>
        <a:p>
          <a:endParaRPr lang="en-US"/>
        </a:p>
      </dgm:t>
    </dgm:pt>
    <dgm:pt modelId="{6744AE57-F83E-504E-9E2F-DBBDFFC2D559}">
      <dgm:prSet/>
      <dgm:spPr/>
      <dgm:t>
        <a:bodyPr/>
        <a:lstStyle/>
        <a:p>
          <a:r>
            <a:rPr lang="en-US" b="1" dirty="0"/>
            <a:t>Pathway &amp; Network analysis</a:t>
          </a:r>
        </a:p>
      </dgm:t>
    </dgm:pt>
    <dgm:pt modelId="{93008E1C-D47F-D143-B4A9-1C899DB76658}" type="parTrans" cxnId="{483D9EA5-2993-1147-AA45-483D90FF5DB4}">
      <dgm:prSet/>
      <dgm:spPr/>
      <dgm:t>
        <a:bodyPr/>
        <a:lstStyle/>
        <a:p>
          <a:endParaRPr lang="en-US"/>
        </a:p>
      </dgm:t>
    </dgm:pt>
    <dgm:pt modelId="{6175FF7F-A28E-2748-9613-44DD9A320B62}" type="sibTrans" cxnId="{483D9EA5-2993-1147-AA45-483D90FF5DB4}">
      <dgm:prSet/>
      <dgm:spPr/>
      <dgm:t>
        <a:bodyPr/>
        <a:lstStyle/>
        <a:p>
          <a:endParaRPr lang="en-US"/>
        </a:p>
      </dgm:t>
    </dgm:pt>
    <dgm:pt modelId="{2AABD4E3-3CBA-7C49-ACDB-506B8A33BCDF}">
      <dgm:prSet/>
      <dgm:spPr/>
      <dgm:t>
        <a:bodyPr/>
        <a:lstStyle/>
        <a:p>
          <a:r>
            <a:rPr lang="en-US" b="1" dirty="0"/>
            <a:t>Misc.:</a:t>
          </a:r>
          <a:r>
            <a:rPr lang="en-US" dirty="0"/>
            <a:t> (Mathematical </a:t>
          </a:r>
          <a:r>
            <a:rPr lang="en-US" dirty="0" err="1"/>
            <a:t>modelling</a:t>
          </a:r>
          <a:r>
            <a:rPr lang="en-US" dirty="0"/>
            <a:t>, gene ontology, combined analysis with other </a:t>
          </a:r>
          <a:r>
            <a:rPr lang="en-US" dirty="0" err="1"/>
            <a:t>seq’s</a:t>
          </a:r>
          <a:r>
            <a:rPr lang="en-US" dirty="0"/>
            <a:t>, </a:t>
          </a:r>
          <a:r>
            <a:rPr lang="is-IS" dirty="0"/>
            <a:t>…</a:t>
          </a:r>
          <a:endParaRPr lang="en-US" dirty="0"/>
        </a:p>
      </dgm:t>
    </dgm:pt>
    <dgm:pt modelId="{87C06EF6-9C35-0A4A-8740-D0369C95B685}" type="parTrans" cxnId="{2A63BFEE-D4C7-DD49-9AE3-E0D710D2C0AD}">
      <dgm:prSet/>
      <dgm:spPr/>
      <dgm:t>
        <a:bodyPr/>
        <a:lstStyle/>
        <a:p>
          <a:endParaRPr lang="en-US"/>
        </a:p>
      </dgm:t>
    </dgm:pt>
    <dgm:pt modelId="{7C1A4609-55F0-7140-9D34-B63ADFC1E3F4}" type="sibTrans" cxnId="{2A63BFEE-D4C7-DD49-9AE3-E0D710D2C0AD}">
      <dgm:prSet/>
      <dgm:spPr/>
      <dgm:t>
        <a:bodyPr/>
        <a:lstStyle/>
        <a:p>
          <a:endParaRPr lang="en-US"/>
        </a:p>
      </dgm:t>
    </dgm:pt>
    <dgm:pt modelId="{85180CF2-E65A-694E-A228-F3833C7E0DF0}">
      <dgm:prSet/>
      <dgm:spPr/>
      <dgm:t>
        <a:bodyPr/>
        <a:lstStyle/>
        <a:p>
          <a:r>
            <a:rPr lang="en-US" dirty="0"/>
            <a:t>Further analysis (Optional)</a:t>
          </a:r>
        </a:p>
      </dgm:t>
    </dgm:pt>
    <dgm:pt modelId="{FCDAEC97-DDDC-C24B-AB4E-EFB47B06D011}" type="parTrans" cxnId="{14AAC06C-B24C-DD4A-B758-212EB1374EDA}">
      <dgm:prSet/>
      <dgm:spPr/>
      <dgm:t>
        <a:bodyPr/>
        <a:lstStyle/>
        <a:p>
          <a:endParaRPr lang="en-US"/>
        </a:p>
      </dgm:t>
    </dgm:pt>
    <dgm:pt modelId="{CEE149CD-6E4C-3644-AD45-25B67CCE1D23}" type="sibTrans" cxnId="{14AAC06C-B24C-DD4A-B758-212EB1374EDA}">
      <dgm:prSet/>
      <dgm:spPr/>
      <dgm:t>
        <a:bodyPr/>
        <a:lstStyle/>
        <a:p>
          <a:endParaRPr lang="en-US"/>
        </a:p>
      </dgm:t>
    </dgm:pt>
    <dgm:pt modelId="{F00E025B-CBFA-BE41-9AFC-AE0FA3A7DE5D}">
      <dgm:prSet/>
      <dgm:spPr/>
      <dgm:t>
        <a:bodyPr/>
        <a:lstStyle/>
        <a:p>
          <a:r>
            <a:rPr lang="en-US" b="1" dirty="0"/>
            <a:t>Clustering:</a:t>
          </a:r>
          <a:r>
            <a:rPr lang="en-US" dirty="0"/>
            <a:t> Principal Component Analysis (PCA), Hierarchical clustering, etc. </a:t>
          </a:r>
        </a:p>
      </dgm:t>
    </dgm:pt>
    <dgm:pt modelId="{34D81E4D-B185-0646-A319-2BEA5052E974}" type="parTrans" cxnId="{B10055E7-84D5-2341-A39E-CFC5C5718638}">
      <dgm:prSet/>
      <dgm:spPr/>
      <dgm:t>
        <a:bodyPr/>
        <a:lstStyle/>
        <a:p>
          <a:endParaRPr lang="en-US"/>
        </a:p>
      </dgm:t>
    </dgm:pt>
    <dgm:pt modelId="{7AE1FCB1-B232-1B48-8DAF-6FAEA023C306}" type="sibTrans" cxnId="{B10055E7-84D5-2341-A39E-CFC5C5718638}">
      <dgm:prSet/>
      <dgm:spPr/>
      <dgm:t>
        <a:bodyPr/>
        <a:lstStyle/>
        <a:p>
          <a:endParaRPr lang="en-US"/>
        </a:p>
      </dgm:t>
    </dgm:pt>
    <dgm:pt modelId="{40F46B26-1C42-384A-80F9-07B44B630DF6}">
      <dgm:prSet/>
      <dgm:spPr/>
      <dgm:t>
        <a:bodyPr/>
        <a:lstStyle/>
        <a:p>
          <a:r>
            <a:rPr lang="en-US" b="1" dirty="0"/>
            <a:t>Visualization</a:t>
          </a:r>
          <a:r>
            <a:rPr lang="en-US" dirty="0"/>
            <a:t>: Heatmap, Volcano plot, Scatter plot, etc.</a:t>
          </a:r>
        </a:p>
      </dgm:t>
    </dgm:pt>
    <dgm:pt modelId="{19FAAAED-F7A6-9C43-B324-1E072D92A0B4}" type="parTrans" cxnId="{43E5B55B-C6FB-0940-9C08-29A1DF041080}">
      <dgm:prSet/>
      <dgm:spPr/>
      <dgm:t>
        <a:bodyPr/>
        <a:lstStyle/>
        <a:p>
          <a:endParaRPr lang="en-US"/>
        </a:p>
      </dgm:t>
    </dgm:pt>
    <dgm:pt modelId="{13ACB740-C0C7-024C-B445-D4E4C26C63DE}" type="sibTrans" cxnId="{43E5B55B-C6FB-0940-9C08-29A1DF041080}">
      <dgm:prSet/>
      <dgm:spPr/>
      <dgm:t>
        <a:bodyPr/>
        <a:lstStyle/>
        <a:p>
          <a:endParaRPr lang="en-US"/>
        </a:p>
      </dgm:t>
    </dgm:pt>
    <dgm:pt modelId="{4EEFE502-A14F-4FB1-B7D6-B45F5B7C350A}" type="pres">
      <dgm:prSet presAssocID="{0DBA7F3E-D53E-40EF-A471-444F7EE9B73C}" presName="linearFlow" presStyleCnt="0">
        <dgm:presLayoutVars>
          <dgm:dir/>
          <dgm:animLvl val="lvl"/>
          <dgm:resizeHandles val="exact"/>
        </dgm:presLayoutVars>
      </dgm:prSet>
      <dgm:spPr/>
    </dgm:pt>
    <dgm:pt modelId="{2F60AA68-97E1-4F68-9CF9-ABE8BA84342D}" type="pres">
      <dgm:prSet presAssocID="{08F17A3A-D7CB-4816-85A5-DC7A9FB730E9}" presName="composite" presStyleCnt="0"/>
      <dgm:spPr/>
    </dgm:pt>
    <dgm:pt modelId="{22CD48D1-4634-4BC0-986E-F4ACB4E90486}" type="pres">
      <dgm:prSet presAssocID="{08F17A3A-D7CB-4816-85A5-DC7A9FB730E9}" presName="parentText" presStyleLbl="alignNode1" presStyleIdx="0" presStyleCnt="3">
        <dgm:presLayoutVars>
          <dgm:chMax val="1"/>
          <dgm:bulletEnabled val="1"/>
        </dgm:presLayoutVars>
      </dgm:prSet>
      <dgm:spPr/>
    </dgm:pt>
    <dgm:pt modelId="{5548D9C0-3055-4A99-9014-BBB19B81584E}" type="pres">
      <dgm:prSet presAssocID="{08F17A3A-D7CB-4816-85A5-DC7A9FB730E9}" presName="descendantText" presStyleLbl="alignAcc1" presStyleIdx="0" presStyleCnt="3">
        <dgm:presLayoutVars>
          <dgm:bulletEnabled val="1"/>
        </dgm:presLayoutVars>
      </dgm:prSet>
      <dgm:spPr/>
    </dgm:pt>
    <dgm:pt modelId="{63571E58-3850-469B-8334-2A545D80505E}" type="pres">
      <dgm:prSet presAssocID="{A0EE606D-87FD-4D93-9351-EEC6F2220DE5}" presName="sp" presStyleCnt="0"/>
      <dgm:spPr/>
    </dgm:pt>
    <dgm:pt modelId="{CF855129-D898-1A48-9450-8C9778E61748}" type="pres">
      <dgm:prSet presAssocID="{469EDE45-3E4C-7A47-91CB-706A0911873E}" presName="composite" presStyleCnt="0"/>
      <dgm:spPr/>
    </dgm:pt>
    <dgm:pt modelId="{6B6D6B42-BB6A-6C4E-B78A-DE7D7244ECC1}" type="pres">
      <dgm:prSet presAssocID="{469EDE45-3E4C-7A47-91CB-706A0911873E}" presName="parentText" presStyleLbl="alignNode1" presStyleIdx="1" presStyleCnt="3">
        <dgm:presLayoutVars>
          <dgm:chMax val="1"/>
          <dgm:bulletEnabled val="1"/>
        </dgm:presLayoutVars>
      </dgm:prSet>
      <dgm:spPr/>
    </dgm:pt>
    <dgm:pt modelId="{7CC219DB-9248-6E4C-BE1E-53CBFAE3AFA6}" type="pres">
      <dgm:prSet presAssocID="{469EDE45-3E4C-7A47-91CB-706A0911873E}" presName="descendantText" presStyleLbl="alignAcc1" presStyleIdx="1" presStyleCnt="3">
        <dgm:presLayoutVars>
          <dgm:bulletEnabled val="1"/>
        </dgm:presLayoutVars>
      </dgm:prSet>
      <dgm:spPr/>
    </dgm:pt>
    <dgm:pt modelId="{F49EF517-6017-4341-99AB-6882098DD71B}" type="pres">
      <dgm:prSet presAssocID="{3D1A0F62-6059-8E41-87F6-EE91A2B06FEC}" presName="sp" presStyleCnt="0"/>
      <dgm:spPr/>
    </dgm:pt>
    <dgm:pt modelId="{783E8495-382A-8549-9A5F-5B9FCDD7741B}" type="pres">
      <dgm:prSet presAssocID="{85180CF2-E65A-694E-A228-F3833C7E0DF0}" presName="composite" presStyleCnt="0"/>
      <dgm:spPr/>
    </dgm:pt>
    <dgm:pt modelId="{15BC899E-51C6-2344-9C7A-DE1B3CC49F6E}" type="pres">
      <dgm:prSet presAssocID="{85180CF2-E65A-694E-A228-F3833C7E0DF0}" presName="parentText" presStyleLbl="alignNode1" presStyleIdx="2" presStyleCnt="3">
        <dgm:presLayoutVars>
          <dgm:chMax val="1"/>
          <dgm:bulletEnabled val="1"/>
        </dgm:presLayoutVars>
      </dgm:prSet>
      <dgm:spPr/>
    </dgm:pt>
    <dgm:pt modelId="{15920A63-D370-9646-8090-466AF2B682BB}" type="pres">
      <dgm:prSet presAssocID="{85180CF2-E65A-694E-A228-F3833C7E0DF0}" presName="descendantText" presStyleLbl="alignAcc1" presStyleIdx="2" presStyleCnt="3">
        <dgm:presLayoutVars>
          <dgm:bulletEnabled val="1"/>
        </dgm:presLayoutVars>
      </dgm:prSet>
      <dgm:spPr/>
    </dgm:pt>
  </dgm:ptLst>
  <dgm:cxnLst>
    <dgm:cxn modelId="{AFD99612-77D6-294D-A2B8-ACE4D9FD8B9F}" srcId="{ECECAFBC-53E0-5842-A3F6-EF6F45DD1EDE}" destId="{19082E6D-961F-E241-A6C0-697EB205A8B4}" srcOrd="1" destOrd="0" parTransId="{C301D886-DDE3-7D44-800B-A81915BD7CE7}" sibTransId="{0694C659-510F-1143-8389-8B379374F244}"/>
    <dgm:cxn modelId="{78728B1A-604D-7745-8B75-A8968E427335}" type="presOf" srcId="{F00E025B-CBFA-BE41-9AFC-AE0FA3A7DE5D}" destId="{15920A63-D370-9646-8090-466AF2B682BB}" srcOrd="0" destOrd="0" presId="urn:microsoft.com/office/officeart/2005/8/layout/chevron2"/>
    <dgm:cxn modelId="{5A792526-4CF9-D947-ACFB-5CDF8813384A}" type="presOf" srcId="{19082E6D-961F-E241-A6C0-697EB205A8B4}" destId="{5548D9C0-3055-4A99-9014-BBB19B81584E}" srcOrd="0" destOrd="2" presId="urn:microsoft.com/office/officeart/2005/8/layout/chevron2"/>
    <dgm:cxn modelId="{66A8872A-47E3-0F4F-8487-7A6A3F037449}" type="presOf" srcId="{2AABD4E3-3CBA-7C49-ACDB-506B8A33BCDF}" destId="{15920A63-D370-9646-8090-466AF2B682BB}" srcOrd="0" destOrd="3" presId="urn:microsoft.com/office/officeart/2005/8/layout/chevron2"/>
    <dgm:cxn modelId="{0A9DA32F-BA1F-3242-887E-F1F6B4ACAAC2}" type="presOf" srcId="{6744AE57-F83E-504E-9E2F-DBBDFFC2D559}" destId="{15920A63-D370-9646-8090-466AF2B682BB}" srcOrd="0" destOrd="2" presId="urn:microsoft.com/office/officeart/2005/8/layout/chevron2"/>
    <dgm:cxn modelId="{E83A5E3B-2EE9-2D44-8F59-2B0310BE43BE}" srcId="{0DBA7F3E-D53E-40EF-A471-444F7EE9B73C}" destId="{469EDE45-3E4C-7A47-91CB-706A0911873E}" srcOrd="1" destOrd="0" parTransId="{B1FAEF43-711D-7D44-80B1-51C35D6A96D8}" sibTransId="{3D1A0F62-6059-8E41-87F6-EE91A2B06FEC}"/>
    <dgm:cxn modelId="{4818CB3E-A694-FF46-BB7F-782B3A04E9CD}" type="presOf" srcId="{2EC7FB04-862C-3D45-85AE-D4836B448152}" destId="{7CC219DB-9248-6E4C-BE1E-53CBFAE3AFA6}" srcOrd="0" destOrd="4" presId="urn:microsoft.com/office/officeart/2005/8/layout/chevron2"/>
    <dgm:cxn modelId="{A329C643-9951-7942-882A-FDF98E3A315C}" type="presOf" srcId="{18F34B7E-0D7E-7940-8A20-728C596B4381}" destId="{7CC219DB-9248-6E4C-BE1E-53CBFAE3AFA6}" srcOrd="0" destOrd="0" presId="urn:microsoft.com/office/officeart/2005/8/layout/chevron2"/>
    <dgm:cxn modelId="{5E89EC48-2E57-4392-8AC3-67CF02C8DBF7}" srcId="{0DBA7F3E-D53E-40EF-A471-444F7EE9B73C}" destId="{08F17A3A-D7CB-4816-85A5-DC7A9FB730E9}" srcOrd="0" destOrd="0" parTransId="{49419533-EEA1-471A-9C64-E1F0DB8B938A}" sibTransId="{A0EE606D-87FD-4D93-9351-EEC6F2220DE5}"/>
    <dgm:cxn modelId="{43E5B55B-C6FB-0940-9C08-29A1DF041080}" srcId="{85180CF2-E65A-694E-A228-F3833C7E0DF0}" destId="{40F46B26-1C42-384A-80F9-07B44B630DF6}" srcOrd="1" destOrd="0" parTransId="{19FAAAED-F7A6-9C43-B324-1E072D92A0B4}" sibTransId="{13ACB740-C0C7-024C-B445-D4E4C26C63DE}"/>
    <dgm:cxn modelId="{0702EA68-D8ED-F444-8331-B6C658FA789D}" type="presOf" srcId="{08F17A3A-D7CB-4816-85A5-DC7A9FB730E9}" destId="{22CD48D1-4634-4BC0-986E-F4ACB4E90486}" srcOrd="0" destOrd="0" presId="urn:microsoft.com/office/officeart/2005/8/layout/chevron2"/>
    <dgm:cxn modelId="{14AAC06C-B24C-DD4A-B758-212EB1374EDA}" srcId="{0DBA7F3E-D53E-40EF-A471-444F7EE9B73C}" destId="{85180CF2-E65A-694E-A228-F3833C7E0DF0}" srcOrd="2" destOrd="0" parTransId="{FCDAEC97-DDDC-C24B-AB4E-EFB47B06D011}" sibTransId="{CEE149CD-6E4C-3644-AD45-25B67CCE1D23}"/>
    <dgm:cxn modelId="{978B146E-078F-824C-B1E6-2BFE6A7097B6}" srcId="{469EDE45-3E4C-7A47-91CB-706A0911873E}" destId="{4FFA71CA-65ED-074E-85B1-3FBC1185CA36}" srcOrd="2" destOrd="0" parTransId="{AACF1545-E8B1-904D-AB69-C740FEE4369A}" sibTransId="{647E67F6-4268-2443-9E40-A497662ABDB7}"/>
    <dgm:cxn modelId="{F321CC6F-3D4B-6248-8B7D-5B9D86BA39B4}" type="presOf" srcId="{40F46B26-1C42-384A-80F9-07B44B630DF6}" destId="{15920A63-D370-9646-8090-466AF2B682BB}" srcOrd="0" destOrd="1" presId="urn:microsoft.com/office/officeart/2005/8/layout/chevron2"/>
    <dgm:cxn modelId="{11A4BF74-F5CA-254E-901D-DCF714591FF5}" type="presOf" srcId="{0DBA7F3E-D53E-40EF-A471-444F7EE9B73C}" destId="{4EEFE502-A14F-4FB1-B7D6-B45F5B7C350A}" srcOrd="0" destOrd="0" presId="urn:microsoft.com/office/officeart/2005/8/layout/chevron2"/>
    <dgm:cxn modelId="{98A9BA76-402D-2E44-BA3B-4FCA1B226BDE}" type="presOf" srcId="{AF99E35E-A5F9-8D4F-8503-4F7E8DAD10B7}" destId="{5548D9C0-3055-4A99-9014-BBB19B81584E}" srcOrd="0" destOrd="1" presId="urn:microsoft.com/office/officeart/2005/8/layout/chevron2"/>
    <dgm:cxn modelId="{C1772F79-496D-AE48-B17A-DCE916F5DF82}" srcId="{08F17A3A-D7CB-4816-85A5-DC7A9FB730E9}" destId="{ECECAFBC-53E0-5842-A3F6-EF6F45DD1EDE}" srcOrd="0" destOrd="0" parTransId="{874BC919-721B-DA40-AD26-0A7808A6540D}" sibTransId="{C181A2CF-5204-2245-8B56-C1E33DB8896C}"/>
    <dgm:cxn modelId="{46C41D86-AABE-AB44-A458-616BF63872FC}" srcId="{469EDE45-3E4C-7A47-91CB-706A0911873E}" destId="{18F34B7E-0D7E-7940-8A20-728C596B4381}" srcOrd="0" destOrd="0" parTransId="{BE6AC078-6A28-8C4B-83E9-1FA2EC41A139}" sibTransId="{09E38A11-6360-604C-8EDF-AC9F76BBC671}"/>
    <dgm:cxn modelId="{309AEB87-3761-A045-A5C7-C73D5601C7A9}" type="presOf" srcId="{DDA5BBFB-5C84-8C45-A63E-ABAA0D460D3A}" destId="{5548D9C0-3055-4A99-9014-BBB19B81584E}" srcOrd="0" destOrd="3" presId="urn:microsoft.com/office/officeart/2005/8/layout/chevron2"/>
    <dgm:cxn modelId="{A5F1408C-A070-584B-9A5A-FD82EB4FF3FD}" type="presOf" srcId="{ECECAFBC-53E0-5842-A3F6-EF6F45DD1EDE}" destId="{5548D9C0-3055-4A99-9014-BBB19B81584E}" srcOrd="0" destOrd="0" presId="urn:microsoft.com/office/officeart/2005/8/layout/chevron2"/>
    <dgm:cxn modelId="{483D9EA5-2993-1147-AA45-483D90FF5DB4}" srcId="{85180CF2-E65A-694E-A228-F3833C7E0DF0}" destId="{6744AE57-F83E-504E-9E2F-DBBDFFC2D559}" srcOrd="2" destOrd="0" parTransId="{93008E1C-D47F-D143-B4A9-1C899DB76658}" sibTransId="{6175FF7F-A28E-2748-9613-44DD9A320B62}"/>
    <dgm:cxn modelId="{1BD527AF-170D-394E-83E3-E8EEE7D0CF35}" srcId="{ECECAFBC-53E0-5842-A3F6-EF6F45DD1EDE}" destId="{DDA5BBFB-5C84-8C45-A63E-ABAA0D460D3A}" srcOrd="2" destOrd="0" parTransId="{B2385EA1-F10A-4145-BBCB-A7A45D8B0F86}" sibTransId="{DEA01285-2417-8C44-9F88-ECE2CBC6B8EF}"/>
    <dgm:cxn modelId="{B33CCBBF-2F3D-184D-B13A-4A834596224C}" srcId="{469EDE45-3E4C-7A47-91CB-706A0911873E}" destId="{2EC7FB04-862C-3D45-85AE-D4836B448152}" srcOrd="4" destOrd="0" parTransId="{43AAC251-0D32-DC4D-BB0F-6AB258A0EC9A}" sibTransId="{78DDF0B4-4114-ED4A-AB01-F3017DBCD765}"/>
    <dgm:cxn modelId="{4D4F9DC1-0458-C94C-84FE-9156698E2080}" srcId="{469EDE45-3E4C-7A47-91CB-706A0911873E}" destId="{B8C9F4B3-1694-9F45-A84F-14501BED570F}" srcOrd="3" destOrd="0" parTransId="{83092CE6-CD0B-8D41-BF60-591D50FB500A}" sibTransId="{16B69E17-1B27-3340-BDC2-E362652089CD}"/>
    <dgm:cxn modelId="{63228ACF-6FC3-AA40-945C-1C4EBAA2B4B6}" type="presOf" srcId="{85180CF2-E65A-694E-A228-F3833C7E0DF0}" destId="{15BC899E-51C6-2344-9C7A-DE1B3CC49F6E}" srcOrd="0" destOrd="0" presId="urn:microsoft.com/office/officeart/2005/8/layout/chevron2"/>
    <dgm:cxn modelId="{F75E25DA-D632-C747-AFBF-EC08456F9537}" type="presOf" srcId="{7D788026-C971-2140-9EBD-F7DC617C46B8}" destId="{7CC219DB-9248-6E4C-BE1E-53CBFAE3AFA6}" srcOrd="0" destOrd="1" presId="urn:microsoft.com/office/officeart/2005/8/layout/chevron2"/>
    <dgm:cxn modelId="{15A955DD-3DFC-BF4C-9FFC-DEA7C137517F}" srcId="{469EDE45-3E4C-7A47-91CB-706A0911873E}" destId="{7D788026-C971-2140-9EBD-F7DC617C46B8}" srcOrd="1" destOrd="0" parTransId="{5A894C5D-1B30-CF44-BE49-DD67C4D3146B}" sibTransId="{D52DE135-7554-6E46-8925-7D4CC693E3F0}"/>
    <dgm:cxn modelId="{5655A1E1-D059-5041-A043-A76F63A6221F}" srcId="{ECECAFBC-53E0-5842-A3F6-EF6F45DD1EDE}" destId="{AF99E35E-A5F9-8D4F-8503-4F7E8DAD10B7}" srcOrd="0" destOrd="0" parTransId="{EDDC6407-8034-B842-9637-6ABECCF627A1}" sibTransId="{7157033D-FAF4-5042-A2D5-113524E9FA17}"/>
    <dgm:cxn modelId="{B10055E7-84D5-2341-A39E-CFC5C5718638}" srcId="{85180CF2-E65A-694E-A228-F3833C7E0DF0}" destId="{F00E025B-CBFA-BE41-9AFC-AE0FA3A7DE5D}" srcOrd="0" destOrd="0" parTransId="{34D81E4D-B185-0646-A319-2BEA5052E974}" sibTransId="{7AE1FCB1-B232-1B48-8DAF-6FAEA023C306}"/>
    <dgm:cxn modelId="{8C0DC6E8-FC8E-6E4B-B427-1B33BFB2A527}" type="presOf" srcId="{4FFA71CA-65ED-074E-85B1-3FBC1185CA36}" destId="{7CC219DB-9248-6E4C-BE1E-53CBFAE3AFA6}" srcOrd="0" destOrd="2" presId="urn:microsoft.com/office/officeart/2005/8/layout/chevron2"/>
    <dgm:cxn modelId="{975542E9-B386-C745-AF8B-51D1DCBB95EB}" type="presOf" srcId="{469EDE45-3E4C-7A47-91CB-706A0911873E}" destId="{6B6D6B42-BB6A-6C4E-B78A-DE7D7244ECC1}" srcOrd="0" destOrd="0" presId="urn:microsoft.com/office/officeart/2005/8/layout/chevron2"/>
    <dgm:cxn modelId="{2A63BFEE-D4C7-DD49-9AE3-E0D710D2C0AD}" srcId="{85180CF2-E65A-694E-A228-F3833C7E0DF0}" destId="{2AABD4E3-3CBA-7C49-ACDB-506B8A33BCDF}" srcOrd="3" destOrd="0" parTransId="{87C06EF6-9C35-0A4A-8740-D0369C95B685}" sibTransId="{7C1A4609-55F0-7140-9D34-B63ADFC1E3F4}"/>
    <dgm:cxn modelId="{E1EAD9FB-4426-5148-A41C-E15B03C5778C}" type="presOf" srcId="{B8C9F4B3-1694-9F45-A84F-14501BED570F}" destId="{7CC219DB-9248-6E4C-BE1E-53CBFAE3AFA6}" srcOrd="0" destOrd="3" presId="urn:microsoft.com/office/officeart/2005/8/layout/chevron2"/>
    <dgm:cxn modelId="{78687121-C41E-1348-8895-0CC54796D83A}" type="presParOf" srcId="{4EEFE502-A14F-4FB1-B7D6-B45F5B7C350A}" destId="{2F60AA68-97E1-4F68-9CF9-ABE8BA84342D}" srcOrd="0" destOrd="0" presId="urn:microsoft.com/office/officeart/2005/8/layout/chevron2"/>
    <dgm:cxn modelId="{306B685B-60F8-FF4E-B6B7-1DB786DAF40D}" type="presParOf" srcId="{2F60AA68-97E1-4F68-9CF9-ABE8BA84342D}" destId="{22CD48D1-4634-4BC0-986E-F4ACB4E90486}" srcOrd="0" destOrd="0" presId="urn:microsoft.com/office/officeart/2005/8/layout/chevron2"/>
    <dgm:cxn modelId="{3B4FEB47-DF9D-DD41-A406-4F03E4F0196E}" type="presParOf" srcId="{2F60AA68-97E1-4F68-9CF9-ABE8BA84342D}" destId="{5548D9C0-3055-4A99-9014-BBB19B81584E}" srcOrd="1" destOrd="0" presId="urn:microsoft.com/office/officeart/2005/8/layout/chevron2"/>
    <dgm:cxn modelId="{76E5574E-C8FB-754C-99A9-44EC1EF080BF}" type="presParOf" srcId="{4EEFE502-A14F-4FB1-B7D6-B45F5B7C350A}" destId="{63571E58-3850-469B-8334-2A545D80505E}" srcOrd="1" destOrd="0" presId="urn:microsoft.com/office/officeart/2005/8/layout/chevron2"/>
    <dgm:cxn modelId="{11A288D9-B44F-244D-A82C-19FC1E32832A}" type="presParOf" srcId="{4EEFE502-A14F-4FB1-B7D6-B45F5B7C350A}" destId="{CF855129-D898-1A48-9450-8C9778E61748}" srcOrd="2" destOrd="0" presId="urn:microsoft.com/office/officeart/2005/8/layout/chevron2"/>
    <dgm:cxn modelId="{97544FCD-4E97-F649-A17E-D0E8F2E303AE}" type="presParOf" srcId="{CF855129-D898-1A48-9450-8C9778E61748}" destId="{6B6D6B42-BB6A-6C4E-B78A-DE7D7244ECC1}" srcOrd="0" destOrd="0" presId="urn:microsoft.com/office/officeart/2005/8/layout/chevron2"/>
    <dgm:cxn modelId="{C89F04D4-EFB0-A44C-98DD-15B31EC66D32}" type="presParOf" srcId="{CF855129-D898-1A48-9450-8C9778E61748}" destId="{7CC219DB-9248-6E4C-BE1E-53CBFAE3AFA6}" srcOrd="1" destOrd="0" presId="urn:microsoft.com/office/officeart/2005/8/layout/chevron2"/>
    <dgm:cxn modelId="{ECD4F457-0871-1F47-9ABF-53C5EF585950}" type="presParOf" srcId="{4EEFE502-A14F-4FB1-B7D6-B45F5B7C350A}" destId="{F49EF517-6017-4341-99AB-6882098DD71B}" srcOrd="3" destOrd="0" presId="urn:microsoft.com/office/officeart/2005/8/layout/chevron2"/>
    <dgm:cxn modelId="{C30349CD-5218-FF49-96E2-16EEC1628999}" type="presParOf" srcId="{4EEFE502-A14F-4FB1-B7D6-B45F5B7C350A}" destId="{783E8495-382A-8549-9A5F-5B9FCDD7741B}" srcOrd="4" destOrd="0" presId="urn:microsoft.com/office/officeart/2005/8/layout/chevron2"/>
    <dgm:cxn modelId="{4D221EB0-422E-0943-8BB0-F1C0BCEA6950}" type="presParOf" srcId="{783E8495-382A-8549-9A5F-5B9FCDD7741B}" destId="{15BC899E-51C6-2344-9C7A-DE1B3CC49F6E}" srcOrd="0" destOrd="0" presId="urn:microsoft.com/office/officeart/2005/8/layout/chevron2"/>
    <dgm:cxn modelId="{9BCFB879-85F9-574D-975A-9F69A86258AD}" type="presParOf" srcId="{783E8495-382A-8549-9A5F-5B9FCDD7741B}" destId="{15920A63-D370-9646-8090-466AF2B682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70A646-1620-4FCB-88FF-38827E8398E8}" type="doc">
      <dgm:prSet loTypeId="urn:microsoft.com/office/officeart/2005/8/layout/process1" loCatId="process" qsTypeId="urn:microsoft.com/office/officeart/2005/8/quickstyle/simple1" qsCatId="simple" csTypeId="urn:microsoft.com/office/officeart/2005/8/colors/colorful1#30" csCatId="colorful" phldr="1"/>
      <dgm:spPr/>
    </dgm:pt>
    <dgm:pt modelId="{69FB8E40-9607-40CD-81ED-3EE14CBB94A9}">
      <dgm:prSet phldrT="[Text]"/>
      <dgm:spPr/>
      <dgm:t>
        <a:bodyPr/>
        <a:lstStyle/>
        <a:p>
          <a:r>
            <a:rPr lang="en-US" dirty="0"/>
            <a:t>DNA</a:t>
          </a:r>
        </a:p>
      </dgm:t>
    </dgm:pt>
    <dgm:pt modelId="{85A06CD6-606E-4225-9608-D9505BB32AA0}" type="parTrans" cxnId="{85D6BB61-4A4B-49D7-8657-9D852DC87892}">
      <dgm:prSet/>
      <dgm:spPr/>
      <dgm:t>
        <a:bodyPr/>
        <a:lstStyle/>
        <a:p>
          <a:endParaRPr lang="en-US"/>
        </a:p>
      </dgm:t>
    </dgm:pt>
    <dgm:pt modelId="{E2EFFAC6-64EC-46F5-911F-613E8FAB93F3}" type="sibTrans" cxnId="{85D6BB61-4A4B-49D7-8657-9D852DC87892}">
      <dgm:prSet/>
      <dgm:spPr/>
      <dgm:t>
        <a:bodyPr/>
        <a:lstStyle/>
        <a:p>
          <a:endParaRPr lang="en-US"/>
        </a:p>
      </dgm:t>
    </dgm:pt>
    <dgm:pt modelId="{8AEDF15A-554C-40B0-9E3A-C3C52540F376}">
      <dgm:prSet phldrT="[Text]"/>
      <dgm:spPr/>
      <dgm:t>
        <a:bodyPr/>
        <a:lstStyle/>
        <a:p>
          <a:r>
            <a:rPr lang="en-US" dirty="0"/>
            <a:t>mRNA</a:t>
          </a:r>
        </a:p>
      </dgm:t>
    </dgm:pt>
    <dgm:pt modelId="{D069EFB9-3A30-42F7-8EE4-45789E79A976}" type="parTrans" cxnId="{6B948D6A-CF49-4B39-9280-922E6D367167}">
      <dgm:prSet/>
      <dgm:spPr/>
      <dgm:t>
        <a:bodyPr/>
        <a:lstStyle/>
        <a:p>
          <a:endParaRPr lang="en-US"/>
        </a:p>
      </dgm:t>
    </dgm:pt>
    <dgm:pt modelId="{3CD97C2B-3E5F-4771-839D-0D6EE5758AF4}" type="sibTrans" cxnId="{6B948D6A-CF49-4B39-9280-922E6D367167}">
      <dgm:prSet/>
      <dgm:spPr/>
      <dgm:t>
        <a:bodyPr/>
        <a:lstStyle/>
        <a:p>
          <a:endParaRPr lang="en-US"/>
        </a:p>
      </dgm:t>
    </dgm:pt>
    <dgm:pt modelId="{5598D24C-3C93-4B2D-87D4-AFF3E4E84CEF}">
      <dgm:prSet phldrT="[Text]"/>
      <dgm:spPr/>
      <dgm:t>
        <a:bodyPr/>
        <a:lstStyle/>
        <a:p>
          <a:r>
            <a:rPr lang="en-US" dirty="0"/>
            <a:t>Protein</a:t>
          </a:r>
        </a:p>
      </dgm:t>
    </dgm:pt>
    <dgm:pt modelId="{96071E9F-119E-42EB-9E47-CE0E26EF7FFA}" type="parTrans" cxnId="{0AD7AE23-FDBC-4944-9C82-D11BEB16D8DA}">
      <dgm:prSet/>
      <dgm:spPr/>
      <dgm:t>
        <a:bodyPr/>
        <a:lstStyle/>
        <a:p>
          <a:endParaRPr lang="en-US"/>
        </a:p>
      </dgm:t>
    </dgm:pt>
    <dgm:pt modelId="{45BFC53F-A08D-43E7-95C8-3FAD428AF986}" type="sibTrans" cxnId="{0AD7AE23-FDBC-4944-9C82-D11BEB16D8DA}">
      <dgm:prSet/>
      <dgm:spPr/>
      <dgm:t>
        <a:bodyPr/>
        <a:lstStyle/>
        <a:p>
          <a:endParaRPr lang="en-US"/>
        </a:p>
      </dgm:t>
    </dgm:pt>
    <dgm:pt modelId="{55872E27-9403-4C68-B253-CF03824DF63C}">
      <dgm:prSet phldrT="[Text]"/>
      <dgm:spPr/>
      <dgm:t>
        <a:bodyPr/>
        <a:lstStyle/>
        <a:p>
          <a:r>
            <a:rPr lang="en-US" dirty="0"/>
            <a:t>Biological Function</a:t>
          </a:r>
        </a:p>
      </dgm:t>
    </dgm:pt>
    <dgm:pt modelId="{35B227FB-D058-4FEE-A0BD-9F7EF1B45E6F}" type="parTrans" cxnId="{2D96BEA2-D82B-4FFB-9400-F7D06D44411F}">
      <dgm:prSet/>
      <dgm:spPr/>
      <dgm:t>
        <a:bodyPr/>
        <a:lstStyle/>
        <a:p>
          <a:endParaRPr lang="en-US"/>
        </a:p>
      </dgm:t>
    </dgm:pt>
    <dgm:pt modelId="{697648F5-B4DD-4AE2-ADA0-B1033FAE77E8}" type="sibTrans" cxnId="{2D96BEA2-D82B-4FFB-9400-F7D06D44411F}">
      <dgm:prSet/>
      <dgm:spPr/>
      <dgm:t>
        <a:bodyPr/>
        <a:lstStyle/>
        <a:p>
          <a:endParaRPr lang="en-US"/>
        </a:p>
      </dgm:t>
    </dgm:pt>
    <dgm:pt modelId="{66242E3F-37C9-4BA5-AD45-40E493C67AF2}" type="pres">
      <dgm:prSet presAssocID="{E270A646-1620-4FCB-88FF-38827E8398E8}" presName="Name0" presStyleCnt="0">
        <dgm:presLayoutVars>
          <dgm:dir/>
          <dgm:resizeHandles val="exact"/>
        </dgm:presLayoutVars>
      </dgm:prSet>
      <dgm:spPr/>
    </dgm:pt>
    <dgm:pt modelId="{E4A8A694-0B2E-418D-80E2-F48105F2C96D}" type="pres">
      <dgm:prSet presAssocID="{69FB8E40-9607-40CD-81ED-3EE14CBB94A9}" presName="node" presStyleLbl="node1" presStyleIdx="0" presStyleCnt="4" custLinFactNeighborY="-1207">
        <dgm:presLayoutVars>
          <dgm:bulletEnabled val="1"/>
        </dgm:presLayoutVars>
      </dgm:prSet>
      <dgm:spPr/>
    </dgm:pt>
    <dgm:pt modelId="{957CBC13-0B9F-4A68-AB05-1EB61B3DF045}" type="pres">
      <dgm:prSet presAssocID="{E2EFFAC6-64EC-46F5-911F-613E8FAB93F3}" presName="sibTrans" presStyleLbl="sibTrans2D1" presStyleIdx="0" presStyleCnt="3"/>
      <dgm:spPr/>
    </dgm:pt>
    <dgm:pt modelId="{AA7A4A7E-4625-4141-95FA-9ED6F58BD2D6}" type="pres">
      <dgm:prSet presAssocID="{E2EFFAC6-64EC-46F5-911F-613E8FAB93F3}" presName="connectorText" presStyleLbl="sibTrans2D1" presStyleIdx="0" presStyleCnt="3"/>
      <dgm:spPr/>
    </dgm:pt>
    <dgm:pt modelId="{1EFA2448-6895-472E-9692-6CA91192C8CF}" type="pres">
      <dgm:prSet presAssocID="{8AEDF15A-554C-40B0-9E3A-C3C52540F376}" presName="node" presStyleLbl="node1" presStyleIdx="1" presStyleCnt="4">
        <dgm:presLayoutVars>
          <dgm:bulletEnabled val="1"/>
        </dgm:presLayoutVars>
      </dgm:prSet>
      <dgm:spPr/>
    </dgm:pt>
    <dgm:pt modelId="{49C25A1F-92FD-4F04-94B2-F4C265A419A3}" type="pres">
      <dgm:prSet presAssocID="{3CD97C2B-3E5F-4771-839D-0D6EE5758AF4}" presName="sibTrans" presStyleLbl="sibTrans2D1" presStyleIdx="1" presStyleCnt="3"/>
      <dgm:spPr/>
    </dgm:pt>
    <dgm:pt modelId="{B9678B83-AE0A-4FE3-83F7-6ABCC4BA0764}" type="pres">
      <dgm:prSet presAssocID="{3CD97C2B-3E5F-4771-839D-0D6EE5758AF4}" presName="connectorText" presStyleLbl="sibTrans2D1" presStyleIdx="1" presStyleCnt="3"/>
      <dgm:spPr/>
    </dgm:pt>
    <dgm:pt modelId="{F9A7342A-C89D-468F-8A79-EBB6B0542CC0}" type="pres">
      <dgm:prSet presAssocID="{5598D24C-3C93-4B2D-87D4-AFF3E4E84CEF}" presName="node" presStyleLbl="node1" presStyleIdx="2" presStyleCnt="4">
        <dgm:presLayoutVars>
          <dgm:bulletEnabled val="1"/>
        </dgm:presLayoutVars>
      </dgm:prSet>
      <dgm:spPr/>
    </dgm:pt>
    <dgm:pt modelId="{5CBBA355-FAF3-4FA7-9688-A7F7DBCB6A18}" type="pres">
      <dgm:prSet presAssocID="{45BFC53F-A08D-43E7-95C8-3FAD428AF986}" presName="sibTrans" presStyleLbl="sibTrans2D1" presStyleIdx="2" presStyleCnt="3"/>
      <dgm:spPr/>
    </dgm:pt>
    <dgm:pt modelId="{629DAB13-DAC8-42EA-A0D3-8E5E172D889C}" type="pres">
      <dgm:prSet presAssocID="{45BFC53F-A08D-43E7-95C8-3FAD428AF986}" presName="connectorText" presStyleLbl="sibTrans2D1" presStyleIdx="2" presStyleCnt="3"/>
      <dgm:spPr/>
    </dgm:pt>
    <dgm:pt modelId="{B604451B-DC4A-4FC6-9320-B36D83F44CF1}" type="pres">
      <dgm:prSet presAssocID="{55872E27-9403-4C68-B253-CF03824DF63C}" presName="node" presStyleLbl="node1" presStyleIdx="3" presStyleCnt="4">
        <dgm:presLayoutVars>
          <dgm:bulletEnabled val="1"/>
        </dgm:presLayoutVars>
      </dgm:prSet>
      <dgm:spPr/>
    </dgm:pt>
  </dgm:ptLst>
  <dgm:cxnLst>
    <dgm:cxn modelId="{B5B9BB0E-E3D1-4A48-857F-22A3B26691A5}" type="presOf" srcId="{5598D24C-3C93-4B2D-87D4-AFF3E4E84CEF}" destId="{F9A7342A-C89D-468F-8A79-EBB6B0542CC0}" srcOrd="0" destOrd="0" presId="urn:microsoft.com/office/officeart/2005/8/layout/process1"/>
    <dgm:cxn modelId="{0AD7AE23-FDBC-4944-9C82-D11BEB16D8DA}" srcId="{E270A646-1620-4FCB-88FF-38827E8398E8}" destId="{5598D24C-3C93-4B2D-87D4-AFF3E4E84CEF}" srcOrd="2" destOrd="0" parTransId="{96071E9F-119E-42EB-9E47-CE0E26EF7FFA}" sibTransId="{45BFC53F-A08D-43E7-95C8-3FAD428AF986}"/>
    <dgm:cxn modelId="{9EE6C133-0B60-054C-95BC-BEA1B539B051}" type="presOf" srcId="{45BFC53F-A08D-43E7-95C8-3FAD428AF986}" destId="{629DAB13-DAC8-42EA-A0D3-8E5E172D889C}" srcOrd="1" destOrd="0" presId="urn:microsoft.com/office/officeart/2005/8/layout/process1"/>
    <dgm:cxn modelId="{26A9B352-0DFB-0E42-9742-E648EDA4DCB5}" type="presOf" srcId="{55872E27-9403-4C68-B253-CF03824DF63C}" destId="{B604451B-DC4A-4FC6-9320-B36D83F44CF1}" srcOrd="0" destOrd="0" presId="urn:microsoft.com/office/officeart/2005/8/layout/process1"/>
    <dgm:cxn modelId="{938F9055-E9BD-9443-BE4D-A63D7FE83807}" type="presOf" srcId="{E2EFFAC6-64EC-46F5-911F-613E8FAB93F3}" destId="{AA7A4A7E-4625-4141-95FA-9ED6F58BD2D6}" srcOrd="1" destOrd="0" presId="urn:microsoft.com/office/officeart/2005/8/layout/process1"/>
    <dgm:cxn modelId="{C302BA55-5A80-004E-ACB0-A1CAC47B93D0}" type="presOf" srcId="{45BFC53F-A08D-43E7-95C8-3FAD428AF986}" destId="{5CBBA355-FAF3-4FA7-9688-A7F7DBCB6A18}" srcOrd="0" destOrd="0" presId="urn:microsoft.com/office/officeart/2005/8/layout/process1"/>
    <dgm:cxn modelId="{85D6BB61-4A4B-49D7-8657-9D852DC87892}" srcId="{E270A646-1620-4FCB-88FF-38827E8398E8}" destId="{69FB8E40-9607-40CD-81ED-3EE14CBB94A9}" srcOrd="0" destOrd="0" parTransId="{85A06CD6-606E-4225-9608-D9505BB32AA0}" sibTransId="{E2EFFAC6-64EC-46F5-911F-613E8FAB93F3}"/>
    <dgm:cxn modelId="{6B948D6A-CF49-4B39-9280-922E6D367167}" srcId="{E270A646-1620-4FCB-88FF-38827E8398E8}" destId="{8AEDF15A-554C-40B0-9E3A-C3C52540F376}" srcOrd="1" destOrd="0" parTransId="{D069EFB9-3A30-42F7-8EE4-45789E79A976}" sibTransId="{3CD97C2B-3E5F-4771-839D-0D6EE5758AF4}"/>
    <dgm:cxn modelId="{0DE3536C-56C1-3848-AF4F-0887C8CC6EC7}" type="presOf" srcId="{3CD97C2B-3E5F-4771-839D-0D6EE5758AF4}" destId="{49C25A1F-92FD-4F04-94B2-F4C265A419A3}" srcOrd="0" destOrd="0" presId="urn:microsoft.com/office/officeart/2005/8/layout/process1"/>
    <dgm:cxn modelId="{0639B37B-5B16-904C-9039-F7BD196F861E}" type="presOf" srcId="{E2EFFAC6-64EC-46F5-911F-613E8FAB93F3}" destId="{957CBC13-0B9F-4A68-AB05-1EB61B3DF045}" srcOrd="0" destOrd="0" presId="urn:microsoft.com/office/officeart/2005/8/layout/process1"/>
    <dgm:cxn modelId="{29704B8B-829B-3241-A341-311FA818A47C}" type="presOf" srcId="{8AEDF15A-554C-40B0-9E3A-C3C52540F376}" destId="{1EFA2448-6895-472E-9692-6CA91192C8CF}" srcOrd="0" destOrd="0" presId="urn:microsoft.com/office/officeart/2005/8/layout/process1"/>
    <dgm:cxn modelId="{21552C96-B23B-544F-B4E0-C8F41ACC2557}" type="presOf" srcId="{3CD97C2B-3E5F-4771-839D-0D6EE5758AF4}" destId="{B9678B83-AE0A-4FE3-83F7-6ABCC4BA0764}" srcOrd="1" destOrd="0" presId="urn:microsoft.com/office/officeart/2005/8/layout/process1"/>
    <dgm:cxn modelId="{2D96BEA2-D82B-4FFB-9400-F7D06D44411F}" srcId="{E270A646-1620-4FCB-88FF-38827E8398E8}" destId="{55872E27-9403-4C68-B253-CF03824DF63C}" srcOrd="3" destOrd="0" parTransId="{35B227FB-D058-4FEE-A0BD-9F7EF1B45E6F}" sibTransId="{697648F5-B4DD-4AE2-ADA0-B1033FAE77E8}"/>
    <dgm:cxn modelId="{4DEA40C9-400F-BB41-99C6-AA6269BF906D}" type="presOf" srcId="{69FB8E40-9607-40CD-81ED-3EE14CBB94A9}" destId="{E4A8A694-0B2E-418D-80E2-F48105F2C96D}" srcOrd="0" destOrd="0" presId="urn:microsoft.com/office/officeart/2005/8/layout/process1"/>
    <dgm:cxn modelId="{4786C5CA-299E-5648-982F-D50E7BD7B551}" type="presOf" srcId="{E270A646-1620-4FCB-88FF-38827E8398E8}" destId="{66242E3F-37C9-4BA5-AD45-40E493C67AF2}" srcOrd="0" destOrd="0" presId="urn:microsoft.com/office/officeart/2005/8/layout/process1"/>
    <dgm:cxn modelId="{866D6057-9CA5-BE47-B6D6-4564A96E075A}" type="presParOf" srcId="{66242E3F-37C9-4BA5-AD45-40E493C67AF2}" destId="{E4A8A694-0B2E-418D-80E2-F48105F2C96D}" srcOrd="0" destOrd="0" presId="urn:microsoft.com/office/officeart/2005/8/layout/process1"/>
    <dgm:cxn modelId="{C484F087-B25C-654C-9EB0-DC7D6E8ED2C1}" type="presParOf" srcId="{66242E3F-37C9-4BA5-AD45-40E493C67AF2}" destId="{957CBC13-0B9F-4A68-AB05-1EB61B3DF045}" srcOrd="1" destOrd="0" presId="urn:microsoft.com/office/officeart/2005/8/layout/process1"/>
    <dgm:cxn modelId="{544F01F3-9ED8-6447-BCC0-30DF5D76FBCF}" type="presParOf" srcId="{957CBC13-0B9F-4A68-AB05-1EB61B3DF045}" destId="{AA7A4A7E-4625-4141-95FA-9ED6F58BD2D6}" srcOrd="0" destOrd="0" presId="urn:microsoft.com/office/officeart/2005/8/layout/process1"/>
    <dgm:cxn modelId="{9FA4E6E2-090E-B540-9667-72CD90CD0008}" type="presParOf" srcId="{66242E3F-37C9-4BA5-AD45-40E493C67AF2}" destId="{1EFA2448-6895-472E-9692-6CA91192C8CF}" srcOrd="2" destOrd="0" presId="urn:microsoft.com/office/officeart/2005/8/layout/process1"/>
    <dgm:cxn modelId="{7ABEF15B-06BC-C84D-815D-CB7876DFEF7A}" type="presParOf" srcId="{66242E3F-37C9-4BA5-AD45-40E493C67AF2}" destId="{49C25A1F-92FD-4F04-94B2-F4C265A419A3}" srcOrd="3" destOrd="0" presId="urn:microsoft.com/office/officeart/2005/8/layout/process1"/>
    <dgm:cxn modelId="{15CF1E14-10DC-4C48-9BFE-8489078FDD6A}" type="presParOf" srcId="{49C25A1F-92FD-4F04-94B2-F4C265A419A3}" destId="{B9678B83-AE0A-4FE3-83F7-6ABCC4BA0764}" srcOrd="0" destOrd="0" presId="urn:microsoft.com/office/officeart/2005/8/layout/process1"/>
    <dgm:cxn modelId="{5B9BE4CF-6E02-2040-A711-F26C566F0F92}" type="presParOf" srcId="{66242E3F-37C9-4BA5-AD45-40E493C67AF2}" destId="{F9A7342A-C89D-468F-8A79-EBB6B0542CC0}" srcOrd="4" destOrd="0" presId="urn:microsoft.com/office/officeart/2005/8/layout/process1"/>
    <dgm:cxn modelId="{7631160A-BC23-B743-B040-A16D8284084D}" type="presParOf" srcId="{66242E3F-37C9-4BA5-AD45-40E493C67AF2}" destId="{5CBBA355-FAF3-4FA7-9688-A7F7DBCB6A18}" srcOrd="5" destOrd="0" presId="urn:microsoft.com/office/officeart/2005/8/layout/process1"/>
    <dgm:cxn modelId="{44549040-6FBD-6142-9D69-3E3D8C2359B4}" type="presParOf" srcId="{5CBBA355-FAF3-4FA7-9688-A7F7DBCB6A18}" destId="{629DAB13-DAC8-42EA-A0D3-8E5E172D889C}" srcOrd="0" destOrd="0" presId="urn:microsoft.com/office/officeart/2005/8/layout/process1"/>
    <dgm:cxn modelId="{B442DDCA-4BCF-9741-974D-1551CD063446}" type="presParOf" srcId="{66242E3F-37C9-4BA5-AD45-40E493C67AF2}" destId="{B604451B-DC4A-4FC6-9320-B36D83F44CF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BA7F3E-D53E-40EF-A471-444F7EE9B73C}" type="doc">
      <dgm:prSet loTypeId="urn:microsoft.com/office/officeart/2005/8/layout/chevron2" loCatId="list" qsTypeId="urn:microsoft.com/office/officeart/2005/8/quickstyle/simple1" qsCatId="simple" csTypeId="urn:microsoft.com/office/officeart/2005/8/colors/colorful1#2" csCatId="colorful" phldr="1"/>
      <dgm:spPr/>
      <dgm:t>
        <a:bodyPr/>
        <a:lstStyle/>
        <a:p>
          <a:endParaRPr lang="en-US"/>
        </a:p>
      </dgm:t>
    </dgm:pt>
    <dgm:pt modelId="{08F17A3A-D7CB-4816-85A5-DC7A9FB730E9}">
      <dgm:prSet phldrT="[Text]"/>
      <dgm:spPr/>
      <dgm:t>
        <a:bodyPr/>
        <a:lstStyle/>
        <a:p>
          <a:r>
            <a:rPr lang="en-US" dirty="0"/>
            <a:t>Experiment</a:t>
          </a:r>
        </a:p>
      </dgm:t>
    </dgm:pt>
    <dgm:pt modelId="{49419533-EEA1-471A-9C64-E1F0DB8B938A}" type="parTrans" cxnId="{5E89EC48-2E57-4392-8AC3-67CF02C8DBF7}">
      <dgm:prSet/>
      <dgm:spPr/>
      <dgm:t>
        <a:bodyPr/>
        <a:lstStyle/>
        <a:p>
          <a:endParaRPr lang="en-US"/>
        </a:p>
      </dgm:t>
    </dgm:pt>
    <dgm:pt modelId="{A0EE606D-87FD-4D93-9351-EEC6F2220DE5}" type="sibTrans" cxnId="{5E89EC48-2E57-4392-8AC3-67CF02C8DBF7}">
      <dgm:prSet/>
      <dgm:spPr/>
      <dgm:t>
        <a:bodyPr/>
        <a:lstStyle/>
        <a:p>
          <a:endParaRPr lang="en-US"/>
        </a:p>
      </dgm:t>
    </dgm:pt>
    <dgm:pt modelId="{469EDE45-3E4C-7A47-91CB-706A0911873E}">
      <dgm:prSet/>
      <dgm:spPr/>
      <dgm:t>
        <a:bodyPr/>
        <a:lstStyle/>
        <a:p>
          <a:r>
            <a:rPr lang="en-US" dirty="0"/>
            <a:t>Bioinformatics</a:t>
          </a:r>
        </a:p>
      </dgm:t>
    </dgm:pt>
    <dgm:pt modelId="{B1FAEF43-711D-7D44-80B1-51C35D6A96D8}" type="parTrans" cxnId="{E83A5E3B-2EE9-2D44-8F59-2B0310BE43BE}">
      <dgm:prSet/>
      <dgm:spPr/>
      <dgm:t>
        <a:bodyPr/>
        <a:lstStyle/>
        <a:p>
          <a:endParaRPr lang="en-US"/>
        </a:p>
      </dgm:t>
    </dgm:pt>
    <dgm:pt modelId="{3D1A0F62-6059-8E41-87F6-EE91A2B06FEC}" type="sibTrans" cxnId="{E83A5E3B-2EE9-2D44-8F59-2B0310BE43BE}">
      <dgm:prSet/>
      <dgm:spPr/>
      <dgm:t>
        <a:bodyPr/>
        <a:lstStyle/>
        <a:p>
          <a:endParaRPr lang="en-US"/>
        </a:p>
      </dgm:t>
    </dgm:pt>
    <dgm:pt modelId="{7D788026-C971-2140-9EBD-F7DC617C46B8}">
      <dgm:prSet/>
      <dgm:spPr/>
      <dgm:t>
        <a:bodyPr/>
        <a:lstStyle/>
        <a:p>
          <a:r>
            <a:rPr lang="en-US" b="1" dirty="0"/>
            <a:t>Align</a:t>
          </a:r>
          <a:r>
            <a:rPr lang="en-US" dirty="0"/>
            <a:t> the raw reads to a genome with a RNA-seq aligner</a:t>
          </a:r>
        </a:p>
      </dgm:t>
    </dgm:pt>
    <dgm:pt modelId="{5A894C5D-1B30-CF44-BE49-DD67C4D3146B}" type="parTrans" cxnId="{15A955DD-3DFC-BF4C-9FFC-DEA7C137517F}">
      <dgm:prSet/>
      <dgm:spPr/>
      <dgm:t>
        <a:bodyPr/>
        <a:lstStyle/>
        <a:p>
          <a:endParaRPr lang="en-US"/>
        </a:p>
      </dgm:t>
    </dgm:pt>
    <dgm:pt modelId="{D52DE135-7554-6E46-8925-7D4CC693E3F0}" type="sibTrans" cxnId="{15A955DD-3DFC-BF4C-9FFC-DEA7C137517F}">
      <dgm:prSet/>
      <dgm:spPr/>
      <dgm:t>
        <a:bodyPr/>
        <a:lstStyle/>
        <a:p>
          <a:endParaRPr lang="en-US"/>
        </a:p>
      </dgm:t>
    </dgm:pt>
    <dgm:pt modelId="{AF99E35E-A5F9-8D4F-8503-4F7E8DAD10B7}">
      <dgm:prSet phldrT="[Text]"/>
      <dgm:spPr/>
      <dgm:t>
        <a:bodyPr/>
        <a:lstStyle/>
        <a:p>
          <a:r>
            <a:rPr lang="en-US" dirty="0"/>
            <a:t>Isolate RNA</a:t>
          </a:r>
        </a:p>
      </dgm:t>
    </dgm:pt>
    <dgm:pt modelId="{EDDC6407-8034-B842-9637-6ABECCF627A1}" type="parTrans" cxnId="{5655A1E1-D059-5041-A043-A76F63A6221F}">
      <dgm:prSet/>
      <dgm:spPr/>
      <dgm:t>
        <a:bodyPr/>
        <a:lstStyle/>
        <a:p>
          <a:endParaRPr lang="en-US"/>
        </a:p>
      </dgm:t>
    </dgm:pt>
    <dgm:pt modelId="{7157033D-FAF4-5042-A2D5-113524E9FA17}" type="sibTrans" cxnId="{5655A1E1-D059-5041-A043-A76F63A6221F}">
      <dgm:prSet/>
      <dgm:spPr/>
      <dgm:t>
        <a:bodyPr/>
        <a:lstStyle/>
        <a:p>
          <a:endParaRPr lang="en-US"/>
        </a:p>
      </dgm:t>
    </dgm:pt>
    <dgm:pt modelId="{19082E6D-961F-E241-A6C0-697EB205A8B4}">
      <dgm:prSet/>
      <dgm:spPr/>
      <dgm:t>
        <a:bodyPr/>
        <a:lstStyle/>
        <a:p>
          <a:r>
            <a:rPr lang="en-US" dirty="0"/>
            <a:t>Convert to </a:t>
          </a:r>
          <a:r>
            <a:rPr lang="en-US" dirty="0" err="1"/>
            <a:t>cDNA</a:t>
          </a:r>
          <a:r>
            <a:rPr lang="en-US" dirty="0"/>
            <a:t> using reverse transcriptase</a:t>
          </a:r>
        </a:p>
      </dgm:t>
    </dgm:pt>
    <dgm:pt modelId="{C301D886-DDE3-7D44-800B-A81915BD7CE7}" type="parTrans" cxnId="{AFD99612-77D6-294D-A2B8-ACE4D9FD8B9F}">
      <dgm:prSet/>
      <dgm:spPr/>
      <dgm:t>
        <a:bodyPr/>
        <a:lstStyle/>
        <a:p>
          <a:endParaRPr lang="en-US"/>
        </a:p>
      </dgm:t>
    </dgm:pt>
    <dgm:pt modelId="{0694C659-510F-1143-8389-8B379374F244}" type="sibTrans" cxnId="{AFD99612-77D6-294D-A2B8-ACE4D9FD8B9F}">
      <dgm:prSet/>
      <dgm:spPr/>
      <dgm:t>
        <a:bodyPr/>
        <a:lstStyle/>
        <a:p>
          <a:endParaRPr lang="en-US"/>
        </a:p>
      </dgm:t>
    </dgm:pt>
    <dgm:pt modelId="{DDA5BBFB-5C84-8C45-A63E-ABAA0D460D3A}">
      <dgm:prSet/>
      <dgm:spPr/>
      <dgm:t>
        <a:bodyPr/>
        <a:lstStyle/>
        <a:p>
          <a:r>
            <a:rPr lang="en-US" dirty="0"/>
            <a:t>Make a library and sequence it</a:t>
          </a:r>
        </a:p>
      </dgm:t>
    </dgm:pt>
    <dgm:pt modelId="{B2385EA1-F10A-4145-BBCB-A7A45D8B0F86}" type="parTrans" cxnId="{1BD527AF-170D-394E-83E3-E8EEE7D0CF35}">
      <dgm:prSet/>
      <dgm:spPr/>
      <dgm:t>
        <a:bodyPr/>
        <a:lstStyle/>
        <a:p>
          <a:endParaRPr lang="en-US"/>
        </a:p>
      </dgm:t>
    </dgm:pt>
    <dgm:pt modelId="{DEA01285-2417-8C44-9F88-ECE2CBC6B8EF}" type="sibTrans" cxnId="{1BD527AF-170D-394E-83E3-E8EEE7D0CF35}">
      <dgm:prSet/>
      <dgm:spPr/>
      <dgm:t>
        <a:bodyPr/>
        <a:lstStyle/>
        <a:p>
          <a:endParaRPr lang="en-US"/>
        </a:p>
      </dgm:t>
    </dgm:pt>
    <dgm:pt modelId="{18F34B7E-0D7E-7940-8A20-728C596B4381}">
      <dgm:prSet/>
      <dgm:spPr/>
      <dgm:t>
        <a:bodyPr/>
        <a:lstStyle/>
        <a:p>
          <a:r>
            <a:rPr lang="en-US" b="1" dirty="0"/>
            <a:t>Preprocess</a:t>
          </a:r>
          <a:r>
            <a:rPr lang="en-US" dirty="0"/>
            <a:t> the reads for quality control</a:t>
          </a:r>
        </a:p>
      </dgm:t>
    </dgm:pt>
    <dgm:pt modelId="{BE6AC078-6A28-8C4B-83E9-1FA2EC41A139}" type="parTrans" cxnId="{46C41D86-AABE-AB44-A458-616BF63872FC}">
      <dgm:prSet/>
      <dgm:spPr/>
      <dgm:t>
        <a:bodyPr/>
        <a:lstStyle/>
        <a:p>
          <a:endParaRPr lang="en-US"/>
        </a:p>
      </dgm:t>
    </dgm:pt>
    <dgm:pt modelId="{09E38A11-6360-604C-8EDF-AC9F76BBC671}" type="sibTrans" cxnId="{46C41D86-AABE-AB44-A458-616BF63872FC}">
      <dgm:prSet/>
      <dgm:spPr/>
      <dgm:t>
        <a:bodyPr/>
        <a:lstStyle/>
        <a:p>
          <a:endParaRPr lang="en-US"/>
        </a:p>
      </dgm:t>
    </dgm:pt>
    <dgm:pt modelId="{B8C9F4B3-1694-9F45-A84F-14501BED570F}">
      <dgm:prSet/>
      <dgm:spPr/>
      <dgm:t>
        <a:bodyPr/>
        <a:lstStyle/>
        <a:p>
          <a:r>
            <a:rPr lang="en-US" b="1" dirty="0"/>
            <a:t>Quantify</a:t>
          </a:r>
          <a:r>
            <a:rPr lang="en-US" dirty="0"/>
            <a:t> with normalization</a:t>
          </a:r>
        </a:p>
      </dgm:t>
    </dgm:pt>
    <dgm:pt modelId="{83092CE6-CD0B-8D41-BF60-591D50FB500A}" type="parTrans" cxnId="{4D4F9DC1-0458-C94C-84FE-9156698E2080}">
      <dgm:prSet/>
      <dgm:spPr/>
      <dgm:t>
        <a:bodyPr/>
        <a:lstStyle/>
        <a:p>
          <a:endParaRPr lang="en-US"/>
        </a:p>
      </dgm:t>
    </dgm:pt>
    <dgm:pt modelId="{16B69E17-1B27-3340-BDC2-E362652089CD}" type="sibTrans" cxnId="{4D4F9DC1-0458-C94C-84FE-9156698E2080}">
      <dgm:prSet/>
      <dgm:spPr/>
      <dgm:t>
        <a:bodyPr/>
        <a:lstStyle/>
        <a:p>
          <a:endParaRPr lang="en-US"/>
        </a:p>
      </dgm:t>
    </dgm:pt>
    <dgm:pt modelId="{4FFA71CA-65ED-074E-85B1-3FBC1185CA36}">
      <dgm:prSet/>
      <dgm:spPr/>
      <dgm:t>
        <a:bodyPr/>
        <a:lstStyle/>
        <a:p>
          <a:r>
            <a:rPr lang="en-US" b="1" dirty="0"/>
            <a:t>Construct Transcriptome</a:t>
          </a:r>
        </a:p>
      </dgm:t>
    </dgm:pt>
    <dgm:pt modelId="{AACF1545-E8B1-904D-AB69-C740FEE4369A}" type="parTrans" cxnId="{978B146E-078F-824C-B1E6-2BFE6A7097B6}">
      <dgm:prSet/>
      <dgm:spPr/>
      <dgm:t>
        <a:bodyPr/>
        <a:lstStyle/>
        <a:p>
          <a:endParaRPr lang="en-US"/>
        </a:p>
      </dgm:t>
    </dgm:pt>
    <dgm:pt modelId="{647E67F6-4268-2443-9E40-A497662ABDB7}" type="sibTrans" cxnId="{978B146E-078F-824C-B1E6-2BFE6A7097B6}">
      <dgm:prSet/>
      <dgm:spPr/>
      <dgm:t>
        <a:bodyPr/>
        <a:lstStyle/>
        <a:p>
          <a:endParaRPr lang="en-US"/>
        </a:p>
      </dgm:t>
    </dgm:pt>
    <dgm:pt modelId="{ECECAFBC-53E0-5842-A3F6-EF6F45DD1EDE}">
      <dgm:prSet phldrT="[Text]"/>
      <dgm:spPr/>
      <dgm:t>
        <a:bodyPr/>
        <a:lstStyle/>
        <a:p>
          <a:r>
            <a:rPr lang="en-US" dirty="0"/>
            <a:t>Library preparation</a:t>
          </a:r>
        </a:p>
      </dgm:t>
    </dgm:pt>
    <dgm:pt modelId="{874BC919-721B-DA40-AD26-0A7808A6540D}" type="parTrans" cxnId="{C1772F79-496D-AE48-B17A-DCE916F5DF82}">
      <dgm:prSet/>
      <dgm:spPr/>
      <dgm:t>
        <a:bodyPr/>
        <a:lstStyle/>
        <a:p>
          <a:endParaRPr lang="en-US"/>
        </a:p>
      </dgm:t>
    </dgm:pt>
    <dgm:pt modelId="{C181A2CF-5204-2245-8B56-C1E33DB8896C}" type="sibTrans" cxnId="{C1772F79-496D-AE48-B17A-DCE916F5DF82}">
      <dgm:prSet/>
      <dgm:spPr/>
      <dgm:t>
        <a:bodyPr/>
        <a:lstStyle/>
        <a:p>
          <a:endParaRPr lang="en-US"/>
        </a:p>
      </dgm:t>
    </dgm:pt>
    <dgm:pt modelId="{2EC7FB04-862C-3D45-85AE-D4836B448152}">
      <dgm:prSet/>
      <dgm:spPr/>
      <dgm:t>
        <a:bodyPr/>
        <a:lstStyle/>
        <a:p>
          <a:r>
            <a:rPr lang="en-US" b="1" dirty="0"/>
            <a:t>Perform statistical tests </a:t>
          </a:r>
          <a:r>
            <a:rPr lang="en-US" dirty="0"/>
            <a:t>for differential expression</a:t>
          </a:r>
        </a:p>
      </dgm:t>
    </dgm:pt>
    <dgm:pt modelId="{43AAC251-0D32-DC4D-BB0F-6AB258A0EC9A}" type="parTrans" cxnId="{B33CCBBF-2F3D-184D-B13A-4A834596224C}">
      <dgm:prSet/>
      <dgm:spPr/>
      <dgm:t>
        <a:bodyPr/>
        <a:lstStyle/>
        <a:p>
          <a:endParaRPr lang="en-US"/>
        </a:p>
      </dgm:t>
    </dgm:pt>
    <dgm:pt modelId="{78DDF0B4-4114-ED4A-AB01-F3017DBCD765}" type="sibTrans" cxnId="{B33CCBBF-2F3D-184D-B13A-4A834596224C}">
      <dgm:prSet/>
      <dgm:spPr/>
      <dgm:t>
        <a:bodyPr/>
        <a:lstStyle/>
        <a:p>
          <a:endParaRPr lang="en-US"/>
        </a:p>
      </dgm:t>
    </dgm:pt>
    <dgm:pt modelId="{6744AE57-F83E-504E-9E2F-DBBDFFC2D559}">
      <dgm:prSet/>
      <dgm:spPr/>
      <dgm:t>
        <a:bodyPr/>
        <a:lstStyle/>
        <a:p>
          <a:r>
            <a:rPr lang="en-US" b="1" dirty="0"/>
            <a:t>Pathway &amp; Network analysis</a:t>
          </a:r>
        </a:p>
      </dgm:t>
    </dgm:pt>
    <dgm:pt modelId="{93008E1C-D47F-D143-B4A9-1C899DB76658}" type="parTrans" cxnId="{483D9EA5-2993-1147-AA45-483D90FF5DB4}">
      <dgm:prSet/>
      <dgm:spPr/>
      <dgm:t>
        <a:bodyPr/>
        <a:lstStyle/>
        <a:p>
          <a:endParaRPr lang="en-US"/>
        </a:p>
      </dgm:t>
    </dgm:pt>
    <dgm:pt modelId="{6175FF7F-A28E-2748-9613-44DD9A320B62}" type="sibTrans" cxnId="{483D9EA5-2993-1147-AA45-483D90FF5DB4}">
      <dgm:prSet/>
      <dgm:spPr/>
      <dgm:t>
        <a:bodyPr/>
        <a:lstStyle/>
        <a:p>
          <a:endParaRPr lang="en-US"/>
        </a:p>
      </dgm:t>
    </dgm:pt>
    <dgm:pt modelId="{2AABD4E3-3CBA-7C49-ACDB-506B8A33BCDF}">
      <dgm:prSet/>
      <dgm:spPr/>
      <dgm:t>
        <a:bodyPr/>
        <a:lstStyle/>
        <a:p>
          <a:r>
            <a:rPr lang="en-US" b="1" dirty="0"/>
            <a:t>Misc.:</a:t>
          </a:r>
          <a:r>
            <a:rPr lang="en-US" dirty="0"/>
            <a:t> (Mathematical </a:t>
          </a:r>
          <a:r>
            <a:rPr lang="en-US" dirty="0" err="1"/>
            <a:t>modelling</a:t>
          </a:r>
          <a:r>
            <a:rPr lang="en-US" dirty="0"/>
            <a:t>, gene ontology, combined analysis with other </a:t>
          </a:r>
          <a:r>
            <a:rPr lang="en-US" dirty="0" err="1"/>
            <a:t>seq’s</a:t>
          </a:r>
          <a:r>
            <a:rPr lang="en-US" dirty="0"/>
            <a:t>, </a:t>
          </a:r>
          <a:r>
            <a:rPr lang="is-IS" dirty="0"/>
            <a:t>…</a:t>
          </a:r>
          <a:endParaRPr lang="en-US" dirty="0"/>
        </a:p>
      </dgm:t>
    </dgm:pt>
    <dgm:pt modelId="{87C06EF6-9C35-0A4A-8740-D0369C95B685}" type="parTrans" cxnId="{2A63BFEE-D4C7-DD49-9AE3-E0D710D2C0AD}">
      <dgm:prSet/>
      <dgm:spPr/>
      <dgm:t>
        <a:bodyPr/>
        <a:lstStyle/>
        <a:p>
          <a:endParaRPr lang="en-US"/>
        </a:p>
      </dgm:t>
    </dgm:pt>
    <dgm:pt modelId="{7C1A4609-55F0-7140-9D34-B63ADFC1E3F4}" type="sibTrans" cxnId="{2A63BFEE-D4C7-DD49-9AE3-E0D710D2C0AD}">
      <dgm:prSet/>
      <dgm:spPr/>
      <dgm:t>
        <a:bodyPr/>
        <a:lstStyle/>
        <a:p>
          <a:endParaRPr lang="en-US"/>
        </a:p>
      </dgm:t>
    </dgm:pt>
    <dgm:pt modelId="{85180CF2-E65A-694E-A228-F3833C7E0DF0}">
      <dgm:prSet/>
      <dgm:spPr/>
      <dgm:t>
        <a:bodyPr/>
        <a:lstStyle/>
        <a:p>
          <a:r>
            <a:rPr lang="en-US" dirty="0"/>
            <a:t>Further analysis (Optional)</a:t>
          </a:r>
        </a:p>
      </dgm:t>
    </dgm:pt>
    <dgm:pt modelId="{FCDAEC97-DDDC-C24B-AB4E-EFB47B06D011}" type="parTrans" cxnId="{14AAC06C-B24C-DD4A-B758-212EB1374EDA}">
      <dgm:prSet/>
      <dgm:spPr/>
      <dgm:t>
        <a:bodyPr/>
        <a:lstStyle/>
        <a:p>
          <a:endParaRPr lang="en-US"/>
        </a:p>
      </dgm:t>
    </dgm:pt>
    <dgm:pt modelId="{CEE149CD-6E4C-3644-AD45-25B67CCE1D23}" type="sibTrans" cxnId="{14AAC06C-B24C-DD4A-B758-212EB1374EDA}">
      <dgm:prSet/>
      <dgm:spPr/>
      <dgm:t>
        <a:bodyPr/>
        <a:lstStyle/>
        <a:p>
          <a:endParaRPr lang="en-US"/>
        </a:p>
      </dgm:t>
    </dgm:pt>
    <dgm:pt modelId="{F00E025B-CBFA-BE41-9AFC-AE0FA3A7DE5D}">
      <dgm:prSet/>
      <dgm:spPr/>
      <dgm:t>
        <a:bodyPr/>
        <a:lstStyle/>
        <a:p>
          <a:r>
            <a:rPr lang="en-US" b="1" dirty="0"/>
            <a:t>Clustering:</a:t>
          </a:r>
          <a:r>
            <a:rPr lang="en-US" dirty="0"/>
            <a:t> Principal Component Analysis (PCA), Hierarchical clustering, etc. </a:t>
          </a:r>
        </a:p>
      </dgm:t>
    </dgm:pt>
    <dgm:pt modelId="{34D81E4D-B185-0646-A319-2BEA5052E974}" type="parTrans" cxnId="{B10055E7-84D5-2341-A39E-CFC5C5718638}">
      <dgm:prSet/>
      <dgm:spPr/>
      <dgm:t>
        <a:bodyPr/>
        <a:lstStyle/>
        <a:p>
          <a:endParaRPr lang="en-US"/>
        </a:p>
      </dgm:t>
    </dgm:pt>
    <dgm:pt modelId="{7AE1FCB1-B232-1B48-8DAF-6FAEA023C306}" type="sibTrans" cxnId="{B10055E7-84D5-2341-A39E-CFC5C5718638}">
      <dgm:prSet/>
      <dgm:spPr/>
      <dgm:t>
        <a:bodyPr/>
        <a:lstStyle/>
        <a:p>
          <a:endParaRPr lang="en-US"/>
        </a:p>
      </dgm:t>
    </dgm:pt>
    <dgm:pt modelId="{40F46B26-1C42-384A-80F9-07B44B630DF6}">
      <dgm:prSet/>
      <dgm:spPr/>
      <dgm:t>
        <a:bodyPr/>
        <a:lstStyle/>
        <a:p>
          <a:r>
            <a:rPr lang="en-US" b="1" dirty="0"/>
            <a:t>Visualization</a:t>
          </a:r>
          <a:r>
            <a:rPr lang="en-US" dirty="0"/>
            <a:t>: Heatmap, Volcano plot, Scatter plot, etc.</a:t>
          </a:r>
        </a:p>
      </dgm:t>
    </dgm:pt>
    <dgm:pt modelId="{19FAAAED-F7A6-9C43-B324-1E072D92A0B4}" type="parTrans" cxnId="{43E5B55B-C6FB-0940-9C08-29A1DF041080}">
      <dgm:prSet/>
      <dgm:spPr/>
      <dgm:t>
        <a:bodyPr/>
        <a:lstStyle/>
        <a:p>
          <a:endParaRPr lang="en-US"/>
        </a:p>
      </dgm:t>
    </dgm:pt>
    <dgm:pt modelId="{13ACB740-C0C7-024C-B445-D4E4C26C63DE}" type="sibTrans" cxnId="{43E5B55B-C6FB-0940-9C08-29A1DF041080}">
      <dgm:prSet/>
      <dgm:spPr/>
      <dgm:t>
        <a:bodyPr/>
        <a:lstStyle/>
        <a:p>
          <a:endParaRPr lang="en-US"/>
        </a:p>
      </dgm:t>
    </dgm:pt>
    <dgm:pt modelId="{4EEFE502-A14F-4FB1-B7D6-B45F5B7C350A}" type="pres">
      <dgm:prSet presAssocID="{0DBA7F3E-D53E-40EF-A471-444F7EE9B73C}" presName="linearFlow" presStyleCnt="0">
        <dgm:presLayoutVars>
          <dgm:dir/>
          <dgm:animLvl val="lvl"/>
          <dgm:resizeHandles val="exact"/>
        </dgm:presLayoutVars>
      </dgm:prSet>
      <dgm:spPr/>
    </dgm:pt>
    <dgm:pt modelId="{2F60AA68-97E1-4F68-9CF9-ABE8BA84342D}" type="pres">
      <dgm:prSet presAssocID="{08F17A3A-D7CB-4816-85A5-DC7A9FB730E9}" presName="composite" presStyleCnt="0"/>
      <dgm:spPr/>
    </dgm:pt>
    <dgm:pt modelId="{22CD48D1-4634-4BC0-986E-F4ACB4E90486}" type="pres">
      <dgm:prSet presAssocID="{08F17A3A-D7CB-4816-85A5-DC7A9FB730E9}" presName="parentText" presStyleLbl="alignNode1" presStyleIdx="0" presStyleCnt="3">
        <dgm:presLayoutVars>
          <dgm:chMax val="1"/>
          <dgm:bulletEnabled val="1"/>
        </dgm:presLayoutVars>
      </dgm:prSet>
      <dgm:spPr/>
    </dgm:pt>
    <dgm:pt modelId="{5548D9C0-3055-4A99-9014-BBB19B81584E}" type="pres">
      <dgm:prSet presAssocID="{08F17A3A-D7CB-4816-85A5-DC7A9FB730E9}" presName="descendantText" presStyleLbl="alignAcc1" presStyleIdx="0" presStyleCnt="3">
        <dgm:presLayoutVars>
          <dgm:bulletEnabled val="1"/>
        </dgm:presLayoutVars>
      </dgm:prSet>
      <dgm:spPr/>
    </dgm:pt>
    <dgm:pt modelId="{63571E58-3850-469B-8334-2A545D80505E}" type="pres">
      <dgm:prSet presAssocID="{A0EE606D-87FD-4D93-9351-EEC6F2220DE5}" presName="sp" presStyleCnt="0"/>
      <dgm:spPr/>
    </dgm:pt>
    <dgm:pt modelId="{CF855129-D898-1A48-9450-8C9778E61748}" type="pres">
      <dgm:prSet presAssocID="{469EDE45-3E4C-7A47-91CB-706A0911873E}" presName="composite" presStyleCnt="0"/>
      <dgm:spPr/>
    </dgm:pt>
    <dgm:pt modelId="{6B6D6B42-BB6A-6C4E-B78A-DE7D7244ECC1}" type="pres">
      <dgm:prSet presAssocID="{469EDE45-3E4C-7A47-91CB-706A0911873E}" presName="parentText" presStyleLbl="alignNode1" presStyleIdx="1" presStyleCnt="3">
        <dgm:presLayoutVars>
          <dgm:chMax val="1"/>
          <dgm:bulletEnabled val="1"/>
        </dgm:presLayoutVars>
      </dgm:prSet>
      <dgm:spPr/>
    </dgm:pt>
    <dgm:pt modelId="{7CC219DB-9248-6E4C-BE1E-53CBFAE3AFA6}" type="pres">
      <dgm:prSet presAssocID="{469EDE45-3E4C-7A47-91CB-706A0911873E}" presName="descendantText" presStyleLbl="alignAcc1" presStyleIdx="1" presStyleCnt="3">
        <dgm:presLayoutVars>
          <dgm:bulletEnabled val="1"/>
        </dgm:presLayoutVars>
      </dgm:prSet>
      <dgm:spPr/>
    </dgm:pt>
    <dgm:pt modelId="{F49EF517-6017-4341-99AB-6882098DD71B}" type="pres">
      <dgm:prSet presAssocID="{3D1A0F62-6059-8E41-87F6-EE91A2B06FEC}" presName="sp" presStyleCnt="0"/>
      <dgm:spPr/>
    </dgm:pt>
    <dgm:pt modelId="{783E8495-382A-8549-9A5F-5B9FCDD7741B}" type="pres">
      <dgm:prSet presAssocID="{85180CF2-E65A-694E-A228-F3833C7E0DF0}" presName="composite" presStyleCnt="0"/>
      <dgm:spPr/>
    </dgm:pt>
    <dgm:pt modelId="{15BC899E-51C6-2344-9C7A-DE1B3CC49F6E}" type="pres">
      <dgm:prSet presAssocID="{85180CF2-E65A-694E-A228-F3833C7E0DF0}" presName="parentText" presStyleLbl="alignNode1" presStyleIdx="2" presStyleCnt="3">
        <dgm:presLayoutVars>
          <dgm:chMax val="1"/>
          <dgm:bulletEnabled val="1"/>
        </dgm:presLayoutVars>
      </dgm:prSet>
      <dgm:spPr/>
    </dgm:pt>
    <dgm:pt modelId="{15920A63-D370-9646-8090-466AF2B682BB}" type="pres">
      <dgm:prSet presAssocID="{85180CF2-E65A-694E-A228-F3833C7E0DF0}" presName="descendantText" presStyleLbl="alignAcc1" presStyleIdx="2" presStyleCnt="3">
        <dgm:presLayoutVars>
          <dgm:bulletEnabled val="1"/>
        </dgm:presLayoutVars>
      </dgm:prSet>
      <dgm:spPr/>
    </dgm:pt>
  </dgm:ptLst>
  <dgm:cxnLst>
    <dgm:cxn modelId="{B4557002-6F82-2E43-A158-051E7F76ABDA}" type="presOf" srcId="{469EDE45-3E4C-7A47-91CB-706A0911873E}" destId="{6B6D6B42-BB6A-6C4E-B78A-DE7D7244ECC1}" srcOrd="0" destOrd="0" presId="urn:microsoft.com/office/officeart/2005/8/layout/chevron2"/>
    <dgm:cxn modelId="{AFD99612-77D6-294D-A2B8-ACE4D9FD8B9F}" srcId="{ECECAFBC-53E0-5842-A3F6-EF6F45DD1EDE}" destId="{19082E6D-961F-E241-A6C0-697EB205A8B4}" srcOrd="1" destOrd="0" parTransId="{C301D886-DDE3-7D44-800B-A81915BD7CE7}" sibTransId="{0694C659-510F-1143-8389-8B379374F244}"/>
    <dgm:cxn modelId="{25D61C2B-D22E-B54F-9D97-D7EEF23990DB}" type="presOf" srcId="{18F34B7E-0D7E-7940-8A20-728C596B4381}" destId="{7CC219DB-9248-6E4C-BE1E-53CBFAE3AFA6}" srcOrd="0" destOrd="0" presId="urn:microsoft.com/office/officeart/2005/8/layout/chevron2"/>
    <dgm:cxn modelId="{80349E34-6A75-6546-8445-B1C5466C801B}" type="presOf" srcId="{2EC7FB04-862C-3D45-85AE-D4836B448152}" destId="{7CC219DB-9248-6E4C-BE1E-53CBFAE3AFA6}" srcOrd="0" destOrd="4" presId="urn:microsoft.com/office/officeart/2005/8/layout/chevron2"/>
    <dgm:cxn modelId="{E83A5E3B-2EE9-2D44-8F59-2B0310BE43BE}" srcId="{0DBA7F3E-D53E-40EF-A471-444F7EE9B73C}" destId="{469EDE45-3E4C-7A47-91CB-706A0911873E}" srcOrd="1" destOrd="0" parTransId="{B1FAEF43-711D-7D44-80B1-51C35D6A96D8}" sibTransId="{3D1A0F62-6059-8E41-87F6-EE91A2B06FEC}"/>
    <dgm:cxn modelId="{5E89EC48-2E57-4392-8AC3-67CF02C8DBF7}" srcId="{0DBA7F3E-D53E-40EF-A471-444F7EE9B73C}" destId="{08F17A3A-D7CB-4816-85A5-DC7A9FB730E9}" srcOrd="0" destOrd="0" parTransId="{49419533-EEA1-471A-9C64-E1F0DB8B938A}" sibTransId="{A0EE606D-87FD-4D93-9351-EEC6F2220DE5}"/>
    <dgm:cxn modelId="{EC631A4A-91F5-0741-B443-F403F896171D}" type="presOf" srcId="{ECECAFBC-53E0-5842-A3F6-EF6F45DD1EDE}" destId="{5548D9C0-3055-4A99-9014-BBB19B81584E}" srcOrd="0" destOrd="0" presId="urn:microsoft.com/office/officeart/2005/8/layout/chevron2"/>
    <dgm:cxn modelId="{D8F93A57-180D-AB41-802B-1568127E6000}" type="presOf" srcId="{F00E025B-CBFA-BE41-9AFC-AE0FA3A7DE5D}" destId="{15920A63-D370-9646-8090-466AF2B682BB}" srcOrd="0" destOrd="0" presId="urn:microsoft.com/office/officeart/2005/8/layout/chevron2"/>
    <dgm:cxn modelId="{43E5B55B-C6FB-0940-9C08-29A1DF041080}" srcId="{85180CF2-E65A-694E-A228-F3833C7E0DF0}" destId="{40F46B26-1C42-384A-80F9-07B44B630DF6}" srcOrd="1" destOrd="0" parTransId="{19FAAAED-F7A6-9C43-B324-1E072D92A0B4}" sibTransId="{13ACB740-C0C7-024C-B445-D4E4C26C63DE}"/>
    <dgm:cxn modelId="{EA2FCC5D-16D0-1040-B453-348970CA7983}" type="presOf" srcId="{40F46B26-1C42-384A-80F9-07B44B630DF6}" destId="{15920A63-D370-9646-8090-466AF2B682BB}" srcOrd="0" destOrd="1" presId="urn:microsoft.com/office/officeart/2005/8/layout/chevron2"/>
    <dgm:cxn modelId="{592B2F64-6BD5-6A47-9B72-CB7B2F201A26}" type="presOf" srcId="{4FFA71CA-65ED-074E-85B1-3FBC1185CA36}" destId="{7CC219DB-9248-6E4C-BE1E-53CBFAE3AFA6}" srcOrd="0" destOrd="2" presId="urn:microsoft.com/office/officeart/2005/8/layout/chevron2"/>
    <dgm:cxn modelId="{747F9C65-C177-0541-B252-BAD2B6FB30FB}" type="presOf" srcId="{DDA5BBFB-5C84-8C45-A63E-ABAA0D460D3A}" destId="{5548D9C0-3055-4A99-9014-BBB19B81584E}" srcOrd="0" destOrd="3" presId="urn:microsoft.com/office/officeart/2005/8/layout/chevron2"/>
    <dgm:cxn modelId="{14AAC06C-B24C-DD4A-B758-212EB1374EDA}" srcId="{0DBA7F3E-D53E-40EF-A471-444F7EE9B73C}" destId="{85180CF2-E65A-694E-A228-F3833C7E0DF0}" srcOrd="2" destOrd="0" parTransId="{FCDAEC97-DDDC-C24B-AB4E-EFB47B06D011}" sibTransId="{CEE149CD-6E4C-3644-AD45-25B67CCE1D23}"/>
    <dgm:cxn modelId="{978B146E-078F-824C-B1E6-2BFE6A7097B6}" srcId="{469EDE45-3E4C-7A47-91CB-706A0911873E}" destId="{4FFA71CA-65ED-074E-85B1-3FBC1185CA36}" srcOrd="2" destOrd="0" parTransId="{AACF1545-E8B1-904D-AB69-C740FEE4369A}" sibTransId="{647E67F6-4268-2443-9E40-A497662ABDB7}"/>
    <dgm:cxn modelId="{FCA23675-1F36-B04A-B7A9-1108953AA9D4}" type="presOf" srcId="{AF99E35E-A5F9-8D4F-8503-4F7E8DAD10B7}" destId="{5548D9C0-3055-4A99-9014-BBB19B81584E}" srcOrd="0" destOrd="1" presId="urn:microsoft.com/office/officeart/2005/8/layout/chevron2"/>
    <dgm:cxn modelId="{C1772F79-496D-AE48-B17A-DCE916F5DF82}" srcId="{08F17A3A-D7CB-4816-85A5-DC7A9FB730E9}" destId="{ECECAFBC-53E0-5842-A3F6-EF6F45DD1EDE}" srcOrd="0" destOrd="0" parTransId="{874BC919-721B-DA40-AD26-0A7808A6540D}" sibTransId="{C181A2CF-5204-2245-8B56-C1E33DB8896C}"/>
    <dgm:cxn modelId="{46C41D86-AABE-AB44-A458-616BF63872FC}" srcId="{469EDE45-3E4C-7A47-91CB-706A0911873E}" destId="{18F34B7E-0D7E-7940-8A20-728C596B4381}" srcOrd="0" destOrd="0" parTransId="{BE6AC078-6A28-8C4B-83E9-1FA2EC41A139}" sibTransId="{09E38A11-6360-604C-8EDF-AC9F76BBC671}"/>
    <dgm:cxn modelId="{DDC7028A-8C22-6341-BC48-4697E247192C}" type="presOf" srcId="{85180CF2-E65A-694E-A228-F3833C7E0DF0}" destId="{15BC899E-51C6-2344-9C7A-DE1B3CC49F6E}" srcOrd="0" destOrd="0" presId="urn:microsoft.com/office/officeart/2005/8/layout/chevron2"/>
    <dgm:cxn modelId="{8F11B095-4825-9F43-A2A6-D2D54529275F}" type="presOf" srcId="{7D788026-C971-2140-9EBD-F7DC617C46B8}" destId="{7CC219DB-9248-6E4C-BE1E-53CBFAE3AFA6}" srcOrd="0" destOrd="1" presId="urn:microsoft.com/office/officeart/2005/8/layout/chevron2"/>
    <dgm:cxn modelId="{483D9EA5-2993-1147-AA45-483D90FF5DB4}" srcId="{85180CF2-E65A-694E-A228-F3833C7E0DF0}" destId="{6744AE57-F83E-504E-9E2F-DBBDFFC2D559}" srcOrd="2" destOrd="0" parTransId="{93008E1C-D47F-D143-B4A9-1C899DB76658}" sibTransId="{6175FF7F-A28E-2748-9613-44DD9A320B62}"/>
    <dgm:cxn modelId="{D0F35EA9-63EC-CB49-8071-6FB9D80E40CF}" type="presOf" srcId="{0DBA7F3E-D53E-40EF-A471-444F7EE9B73C}" destId="{4EEFE502-A14F-4FB1-B7D6-B45F5B7C350A}" srcOrd="0" destOrd="0" presId="urn:microsoft.com/office/officeart/2005/8/layout/chevron2"/>
    <dgm:cxn modelId="{1BD527AF-170D-394E-83E3-E8EEE7D0CF35}" srcId="{ECECAFBC-53E0-5842-A3F6-EF6F45DD1EDE}" destId="{DDA5BBFB-5C84-8C45-A63E-ABAA0D460D3A}" srcOrd="2" destOrd="0" parTransId="{B2385EA1-F10A-4145-BBCB-A7A45D8B0F86}" sibTransId="{DEA01285-2417-8C44-9F88-ECE2CBC6B8EF}"/>
    <dgm:cxn modelId="{B33CCBBF-2F3D-184D-B13A-4A834596224C}" srcId="{469EDE45-3E4C-7A47-91CB-706A0911873E}" destId="{2EC7FB04-862C-3D45-85AE-D4836B448152}" srcOrd="4" destOrd="0" parTransId="{43AAC251-0D32-DC4D-BB0F-6AB258A0EC9A}" sibTransId="{78DDF0B4-4114-ED4A-AB01-F3017DBCD765}"/>
    <dgm:cxn modelId="{4D4F9DC1-0458-C94C-84FE-9156698E2080}" srcId="{469EDE45-3E4C-7A47-91CB-706A0911873E}" destId="{B8C9F4B3-1694-9F45-A84F-14501BED570F}" srcOrd="3" destOrd="0" parTransId="{83092CE6-CD0B-8D41-BF60-591D50FB500A}" sibTransId="{16B69E17-1B27-3340-BDC2-E362652089CD}"/>
    <dgm:cxn modelId="{87E15CCB-3B21-3048-AA94-89B2B2CC1842}" type="presOf" srcId="{19082E6D-961F-E241-A6C0-697EB205A8B4}" destId="{5548D9C0-3055-4A99-9014-BBB19B81584E}" srcOrd="0" destOrd="2" presId="urn:microsoft.com/office/officeart/2005/8/layout/chevron2"/>
    <dgm:cxn modelId="{A9EA5DD1-D8B2-2548-A2D9-1FEB86F16E9B}" type="presOf" srcId="{6744AE57-F83E-504E-9E2F-DBBDFFC2D559}" destId="{15920A63-D370-9646-8090-466AF2B682BB}" srcOrd="0" destOrd="2" presId="urn:microsoft.com/office/officeart/2005/8/layout/chevron2"/>
    <dgm:cxn modelId="{15A955DD-3DFC-BF4C-9FFC-DEA7C137517F}" srcId="{469EDE45-3E4C-7A47-91CB-706A0911873E}" destId="{7D788026-C971-2140-9EBD-F7DC617C46B8}" srcOrd="1" destOrd="0" parTransId="{5A894C5D-1B30-CF44-BE49-DD67C4D3146B}" sibTransId="{D52DE135-7554-6E46-8925-7D4CC693E3F0}"/>
    <dgm:cxn modelId="{5655A1E1-D059-5041-A043-A76F63A6221F}" srcId="{ECECAFBC-53E0-5842-A3F6-EF6F45DD1EDE}" destId="{AF99E35E-A5F9-8D4F-8503-4F7E8DAD10B7}" srcOrd="0" destOrd="0" parTransId="{EDDC6407-8034-B842-9637-6ABECCF627A1}" sibTransId="{7157033D-FAF4-5042-A2D5-113524E9FA17}"/>
    <dgm:cxn modelId="{B10055E7-84D5-2341-A39E-CFC5C5718638}" srcId="{85180CF2-E65A-694E-A228-F3833C7E0DF0}" destId="{F00E025B-CBFA-BE41-9AFC-AE0FA3A7DE5D}" srcOrd="0" destOrd="0" parTransId="{34D81E4D-B185-0646-A319-2BEA5052E974}" sibTransId="{7AE1FCB1-B232-1B48-8DAF-6FAEA023C306}"/>
    <dgm:cxn modelId="{84D14AEA-FEDF-BE4C-A904-193E64C7F0F7}" type="presOf" srcId="{2AABD4E3-3CBA-7C49-ACDB-506B8A33BCDF}" destId="{15920A63-D370-9646-8090-466AF2B682BB}" srcOrd="0" destOrd="3" presId="urn:microsoft.com/office/officeart/2005/8/layout/chevron2"/>
    <dgm:cxn modelId="{52C45DEE-8EE4-4144-A77E-69CA1B0535C3}" type="presOf" srcId="{B8C9F4B3-1694-9F45-A84F-14501BED570F}" destId="{7CC219DB-9248-6E4C-BE1E-53CBFAE3AFA6}" srcOrd="0" destOrd="3" presId="urn:microsoft.com/office/officeart/2005/8/layout/chevron2"/>
    <dgm:cxn modelId="{2A63BFEE-D4C7-DD49-9AE3-E0D710D2C0AD}" srcId="{85180CF2-E65A-694E-A228-F3833C7E0DF0}" destId="{2AABD4E3-3CBA-7C49-ACDB-506B8A33BCDF}" srcOrd="3" destOrd="0" parTransId="{87C06EF6-9C35-0A4A-8740-D0369C95B685}" sibTransId="{7C1A4609-55F0-7140-9D34-B63ADFC1E3F4}"/>
    <dgm:cxn modelId="{B33005FC-84CB-8B4D-A4B6-826393BEF116}" type="presOf" srcId="{08F17A3A-D7CB-4816-85A5-DC7A9FB730E9}" destId="{22CD48D1-4634-4BC0-986E-F4ACB4E90486}" srcOrd="0" destOrd="0" presId="urn:microsoft.com/office/officeart/2005/8/layout/chevron2"/>
    <dgm:cxn modelId="{07FDCCD7-9028-E14E-8CAB-D1D3FBCFFFE8}" type="presParOf" srcId="{4EEFE502-A14F-4FB1-B7D6-B45F5B7C350A}" destId="{2F60AA68-97E1-4F68-9CF9-ABE8BA84342D}" srcOrd="0" destOrd="0" presId="urn:microsoft.com/office/officeart/2005/8/layout/chevron2"/>
    <dgm:cxn modelId="{7C8C556F-EE39-E14B-BA12-3D524AEC5E48}" type="presParOf" srcId="{2F60AA68-97E1-4F68-9CF9-ABE8BA84342D}" destId="{22CD48D1-4634-4BC0-986E-F4ACB4E90486}" srcOrd="0" destOrd="0" presId="urn:microsoft.com/office/officeart/2005/8/layout/chevron2"/>
    <dgm:cxn modelId="{C4CBDB67-DBE0-4742-A865-DFF3B8C29BA9}" type="presParOf" srcId="{2F60AA68-97E1-4F68-9CF9-ABE8BA84342D}" destId="{5548D9C0-3055-4A99-9014-BBB19B81584E}" srcOrd="1" destOrd="0" presId="urn:microsoft.com/office/officeart/2005/8/layout/chevron2"/>
    <dgm:cxn modelId="{9FB2307A-6371-F04F-82A9-AEEB7F144593}" type="presParOf" srcId="{4EEFE502-A14F-4FB1-B7D6-B45F5B7C350A}" destId="{63571E58-3850-469B-8334-2A545D80505E}" srcOrd="1" destOrd="0" presId="urn:microsoft.com/office/officeart/2005/8/layout/chevron2"/>
    <dgm:cxn modelId="{FC4A1887-D090-9F42-85D4-BE9461D00665}" type="presParOf" srcId="{4EEFE502-A14F-4FB1-B7D6-B45F5B7C350A}" destId="{CF855129-D898-1A48-9450-8C9778E61748}" srcOrd="2" destOrd="0" presId="urn:microsoft.com/office/officeart/2005/8/layout/chevron2"/>
    <dgm:cxn modelId="{40FD8E5A-0124-D148-88A4-372BF37D9951}" type="presParOf" srcId="{CF855129-D898-1A48-9450-8C9778E61748}" destId="{6B6D6B42-BB6A-6C4E-B78A-DE7D7244ECC1}" srcOrd="0" destOrd="0" presId="urn:microsoft.com/office/officeart/2005/8/layout/chevron2"/>
    <dgm:cxn modelId="{DF748563-3CBE-B048-88AA-FCAF40BD3C6C}" type="presParOf" srcId="{CF855129-D898-1A48-9450-8C9778E61748}" destId="{7CC219DB-9248-6E4C-BE1E-53CBFAE3AFA6}" srcOrd="1" destOrd="0" presId="urn:microsoft.com/office/officeart/2005/8/layout/chevron2"/>
    <dgm:cxn modelId="{6731443B-5C5B-FC49-9060-1FB7F562FD14}" type="presParOf" srcId="{4EEFE502-A14F-4FB1-B7D6-B45F5B7C350A}" destId="{F49EF517-6017-4341-99AB-6882098DD71B}" srcOrd="3" destOrd="0" presId="urn:microsoft.com/office/officeart/2005/8/layout/chevron2"/>
    <dgm:cxn modelId="{F71E7081-0F77-2141-BE1E-27B8D0CFAFF0}" type="presParOf" srcId="{4EEFE502-A14F-4FB1-B7D6-B45F5B7C350A}" destId="{783E8495-382A-8549-9A5F-5B9FCDD7741B}" srcOrd="4" destOrd="0" presId="urn:microsoft.com/office/officeart/2005/8/layout/chevron2"/>
    <dgm:cxn modelId="{990E2916-3358-B442-A7F8-01127DBFAB04}" type="presParOf" srcId="{783E8495-382A-8549-9A5F-5B9FCDD7741B}" destId="{15BC899E-51C6-2344-9C7A-DE1B3CC49F6E}" srcOrd="0" destOrd="0" presId="urn:microsoft.com/office/officeart/2005/8/layout/chevron2"/>
    <dgm:cxn modelId="{D3216060-D77E-6041-9C82-A101E169FC5B}" type="presParOf" srcId="{783E8495-382A-8549-9A5F-5B9FCDD7741B}" destId="{15920A63-D370-9646-8090-466AF2B682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BA7F3E-D53E-40EF-A471-444F7EE9B73C}" type="doc">
      <dgm:prSet loTypeId="urn:microsoft.com/office/officeart/2005/8/layout/chevron2" loCatId="list" qsTypeId="urn:microsoft.com/office/officeart/2005/8/quickstyle/simple1" qsCatId="simple" csTypeId="urn:microsoft.com/office/officeart/2005/8/colors/colorful1#2" csCatId="colorful" phldr="1"/>
      <dgm:spPr/>
      <dgm:t>
        <a:bodyPr/>
        <a:lstStyle/>
        <a:p>
          <a:endParaRPr lang="en-US"/>
        </a:p>
      </dgm:t>
    </dgm:pt>
    <dgm:pt modelId="{08F17A3A-D7CB-4816-85A5-DC7A9FB730E9}">
      <dgm:prSet phldrT="[Text]"/>
      <dgm:spPr/>
      <dgm:t>
        <a:bodyPr/>
        <a:lstStyle/>
        <a:p>
          <a:r>
            <a:rPr lang="en-US" dirty="0"/>
            <a:t>Experiment</a:t>
          </a:r>
        </a:p>
      </dgm:t>
    </dgm:pt>
    <dgm:pt modelId="{49419533-EEA1-471A-9C64-E1F0DB8B938A}" type="parTrans" cxnId="{5E89EC48-2E57-4392-8AC3-67CF02C8DBF7}">
      <dgm:prSet/>
      <dgm:spPr/>
      <dgm:t>
        <a:bodyPr/>
        <a:lstStyle/>
        <a:p>
          <a:endParaRPr lang="en-US"/>
        </a:p>
      </dgm:t>
    </dgm:pt>
    <dgm:pt modelId="{A0EE606D-87FD-4D93-9351-EEC6F2220DE5}" type="sibTrans" cxnId="{5E89EC48-2E57-4392-8AC3-67CF02C8DBF7}">
      <dgm:prSet/>
      <dgm:spPr/>
      <dgm:t>
        <a:bodyPr/>
        <a:lstStyle/>
        <a:p>
          <a:endParaRPr lang="en-US"/>
        </a:p>
      </dgm:t>
    </dgm:pt>
    <dgm:pt modelId="{469EDE45-3E4C-7A47-91CB-706A0911873E}">
      <dgm:prSet/>
      <dgm:spPr/>
      <dgm:t>
        <a:bodyPr/>
        <a:lstStyle/>
        <a:p>
          <a:r>
            <a:rPr lang="en-US" dirty="0"/>
            <a:t>Bioinformatics</a:t>
          </a:r>
        </a:p>
      </dgm:t>
    </dgm:pt>
    <dgm:pt modelId="{B1FAEF43-711D-7D44-80B1-51C35D6A96D8}" type="parTrans" cxnId="{E83A5E3B-2EE9-2D44-8F59-2B0310BE43BE}">
      <dgm:prSet/>
      <dgm:spPr/>
      <dgm:t>
        <a:bodyPr/>
        <a:lstStyle/>
        <a:p>
          <a:endParaRPr lang="en-US"/>
        </a:p>
      </dgm:t>
    </dgm:pt>
    <dgm:pt modelId="{3D1A0F62-6059-8E41-87F6-EE91A2B06FEC}" type="sibTrans" cxnId="{E83A5E3B-2EE9-2D44-8F59-2B0310BE43BE}">
      <dgm:prSet/>
      <dgm:spPr/>
      <dgm:t>
        <a:bodyPr/>
        <a:lstStyle/>
        <a:p>
          <a:endParaRPr lang="en-US"/>
        </a:p>
      </dgm:t>
    </dgm:pt>
    <dgm:pt modelId="{7D788026-C971-2140-9EBD-F7DC617C46B8}">
      <dgm:prSet/>
      <dgm:spPr/>
      <dgm:t>
        <a:bodyPr/>
        <a:lstStyle/>
        <a:p>
          <a:r>
            <a:rPr lang="en-US" b="1" dirty="0"/>
            <a:t>Align</a:t>
          </a:r>
          <a:r>
            <a:rPr lang="en-US" dirty="0"/>
            <a:t> the raw reads to a genome with a RNA-seq aligner</a:t>
          </a:r>
        </a:p>
      </dgm:t>
    </dgm:pt>
    <dgm:pt modelId="{5A894C5D-1B30-CF44-BE49-DD67C4D3146B}" type="parTrans" cxnId="{15A955DD-3DFC-BF4C-9FFC-DEA7C137517F}">
      <dgm:prSet/>
      <dgm:spPr/>
      <dgm:t>
        <a:bodyPr/>
        <a:lstStyle/>
        <a:p>
          <a:endParaRPr lang="en-US"/>
        </a:p>
      </dgm:t>
    </dgm:pt>
    <dgm:pt modelId="{D52DE135-7554-6E46-8925-7D4CC693E3F0}" type="sibTrans" cxnId="{15A955DD-3DFC-BF4C-9FFC-DEA7C137517F}">
      <dgm:prSet/>
      <dgm:spPr/>
      <dgm:t>
        <a:bodyPr/>
        <a:lstStyle/>
        <a:p>
          <a:endParaRPr lang="en-US"/>
        </a:p>
      </dgm:t>
    </dgm:pt>
    <dgm:pt modelId="{AF99E35E-A5F9-8D4F-8503-4F7E8DAD10B7}">
      <dgm:prSet phldrT="[Text]"/>
      <dgm:spPr/>
      <dgm:t>
        <a:bodyPr/>
        <a:lstStyle/>
        <a:p>
          <a:r>
            <a:rPr lang="en-US" dirty="0"/>
            <a:t>Isolate RNA</a:t>
          </a:r>
        </a:p>
      </dgm:t>
    </dgm:pt>
    <dgm:pt modelId="{EDDC6407-8034-B842-9637-6ABECCF627A1}" type="parTrans" cxnId="{5655A1E1-D059-5041-A043-A76F63A6221F}">
      <dgm:prSet/>
      <dgm:spPr/>
      <dgm:t>
        <a:bodyPr/>
        <a:lstStyle/>
        <a:p>
          <a:endParaRPr lang="en-US"/>
        </a:p>
      </dgm:t>
    </dgm:pt>
    <dgm:pt modelId="{7157033D-FAF4-5042-A2D5-113524E9FA17}" type="sibTrans" cxnId="{5655A1E1-D059-5041-A043-A76F63A6221F}">
      <dgm:prSet/>
      <dgm:spPr/>
      <dgm:t>
        <a:bodyPr/>
        <a:lstStyle/>
        <a:p>
          <a:endParaRPr lang="en-US"/>
        </a:p>
      </dgm:t>
    </dgm:pt>
    <dgm:pt modelId="{19082E6D-961F-E241-A6C0-697EB205A8B4}">
      <dgm:prSet/>
      <dgm:spPr/>
      <dgm:t>
        <a:bodyPr/>
        <a:lstStyle/>
        <a:p>
          <a:r>
            <a:rPr lang="en-US" dirty="0"/>
            <a:t>Convert to </a:t>
          </a:r>
          <a:r>
            <a:rPr lang="en-US" dirty="0" err="1"/>
            <a:t>cDNA</a:t>
          </a:r>
          <a:r>
            <a:rPr lang="en-US" dirty="0"/>
            <a:t> using reverse transcriptase</a:t>
          </a:r>
        </a:p>
      </dgm:t>
    </dgm:pt>
    <dgm:pt modelId="{C301D886-DDE3-7D44-800B-A81915BD7CE7}" type="parTrans" cxnId="{AFD99612-77D6-294D-A2B8-ACE4D9FD8B9F}">
      <dgm:prSet/>
      <dgm:spPr/>
      <dgm:t>
        <a:bodyPr/>
        <a:lstStyle/>
        <a:p>
          <a:endParaRPr lang="en-US"/>
        </a:p>
      </dgm:t>
    </dgm:pt>
    <dgm:pt modelId="{0694C659-510F-1143-8389-8B379374F244}" type="sibTrans" cxnId="{AFD99612-77D6-294D-A2B8-ACE4D9FD8B9F}">
      <dgm:prSet/>
      <dgm:spPr/>
      <dgm:t>
        <a:bodyPr/>
        <a:lstStyle/>
        <a:p>
          <a:endParaRPr lang="en-US"/>
        </a:p>
      </dgm:t>
    </dgm:pt>
    <dgm:pt modelId="{DDA5BBFB-5C84-8C45-A63E-ABAA0D460D3A}">
      <dgm:prSet/>
      <dgm:spPr/>
      <dgm:t>
        <a:bodyPr/>
        <a:lstStyle/>
        <a:p>
          <a:r>
            <a:rPr lang="en-US" dirty="0"/>
            <a:t>Make a library and sequence it</a:t>
          </a:r>
        </a:p>
      </dgm:t>
    </dgm:pt>
    <dgm:pt modelId="{B2385EA1-F10A-4145-BBCB-A7A45D8B0F86}" type="parTrans" cxnId="{1BD527AF-170D-394E-83E3-E8EEE7D0CF35}">
      <dgm:prSet/>
      <dgm:spPr/>
      <dgm:t>
        <a:bodyPr/>
        <a:lstStyle/>
        <a:p>
          <a:endParaRPr lang="en-US"/>
        </a:p>
      </dgm:t>
    </dgm:pt>
    <dgm:pt modelId="{DEA01285-2417-8C44-9F88-ECE2CBC6B8EF}" type="sibTrans" cxnId="{1BD527AF-170D-394E-83E3-E8EEE7D0CF35}">
      <dgm:prSet/>
      <dgm:spPr/>
      <dgm:t>
        <a:bodyPr/>
        <a:lstStyle/>
        <a:p>
          <a:endParaRPr lang="en-US"/>
        </a:p>
      </dgm:t>
    </dgm:pt>
    <dgm:pt modelId="{18F34B7E-0D7E-7940-8A20-728C596B4381}">
      <dgm:prSet/>
      <dgm:spPr/>
      <dgm:t>
        <a:bodyPr/>
        <a:lstStyle/>
        <a:p>
          <a:r>
            <a:rPr lang="en-US" b="1" dirty="0"/>
            <a:t>Preprocess</a:t>
          </a:r>
          <a:r>
            <a:rPr lang="en-US" dirty="0"/>
            <a:t> the reads for quality control</a:t>
          </a:r>
        </a:p>
      </dgm:t>
    </dgm:pt>
    <dgm:pt modelId="{BE6AC078-6A28-8C4B-83E9-1FA2EC41A139}" type="parTrans" cxnId="{46C41D86-AABE-AB44-A458-616BF63872FC}">
      <dgm:prSet/>
      <dgm:spPr/>
      <dgm:t>
        <a:bodyPr/>
        <a:lstStyle/>
        <a:p>
          <a:endParaRPr lang="en-US"/>
        </a:p>
      </dgm:t>
    </dgm:pt>
    <dgm:pt modelId="{09E38A11-6360-604C-8EDF-AC9F76BBC671}" type="sibTrans" cxnId="{46C41D86-AABE-AB44-A458-616BF63872FC}">
      <dgm:prSet/>
      <dgm:spPr/>
      <dgm:t>
        <a:bodyPr/>
        <a:lstStyle/>
        <a:p>
          <a:endParaRPr lang="en-US"/>
        </a:p>
      </dgm:t>
    </dgm:pt>
    <dgm:pt modelId="{B8C9F4B3-1694-9F45-A84F-14501BED570F}">
      <dgm:prSet/>
      <dgm:spPr/>
      <dgm:t>
        <a:bodyPr/>
        <a:lstStyle/>
        <a:p>
          <a:r>
            <a:rPr lang="en-US" b="1" dirty="0"/>
            <a:t>Quantify</a:t>
          </a:r>
          <a:r>
            <a:rPr lang="en-US" dirty="0"/>
            <a:t> with normalization</a:t>
          </a:r>
        </a:p>
      </dgm:t>
    </dgm:pt>
    <dgm:pt modelId="{83092CE6-CD0B-8D41-BF60-591D50FB500A}" type="parTrans" cxnId="{4D4F9DC1-0458-C94C-84FE-9156698E2080}">
      <dgm:prSet/>
      <dgm:spPr/>
      <dgm:t>
        <a:bodyPr/>
        <a:lstStyle/>
        <a:p>
          <a:endParaRPr lang="en-US"/>
        </a:p>
      </dgm:t>
    </dgm:pt>
    <dgm:pt modelId="{16B69E17-1B27-3340-BDC2-E362652089CD}" type="sibTrans" cxnId="{4D4F9DC1-0458-C94C-84FE-9156698E2080}">
      <dgm:prSet/>
      <dgm:spPr/>
      <dgm:t>
        <a:bodyPr/>
        <a:lstStyle/>
        <a:p>
          <a:endParaRPr lang="en-US"/>
        </a:p>
      </dgm:t>
    </dgm:pt>
    <dgm:pt modelId="{4FFA71CA-65ED-074E-85B1-3FBC1185CA36}">
      <dgm:prSet/>
      <dgm:spPr/>
      <dgm:t>
        <a:bodyPr/>
        <a:lstStyle/>
        <a:p>
          <a:r>
            <a:rPr lang="en-US" b="1" dirty="0"/>
            <a:t>Construct Transcriptome</a:t>
          </a:r>
        </a:p>
      </dgm:t>
    </dgm:pt>
    <dgm:pt modelId="{AACF1545-E8B1-904D-AB69-C740FEE4369A}" type="parTrans" cxnId="{978B146E-078F-824C-B1E6-2BFE6A7097B6}">
      <dgm:prSet/>
      <dgm:spPr/>
      <dgm:t>
        <a:bodyPr/>
        <a:lstStyle/>
        <a:p>
          <a:endParaRPr lang="en-US"/>
        </a:p>
      </dgm:t>
    </dgm:pt>
    <dgm:pt modelId="{647E67F6-4268-2443-9E40-A497662ABDB7}" type="sibTrans" cxnId="{978B146E-078F-824C-B1E6-2BFE6A7097B6}">
      <dgm:prSet/>
      <dgm:spPr/>
      <dgm:t>
        <a:bodyPr/>
        <a:lstStyle/>
        <a:p>
          <a:endParaRPr lang="en-US"/>
        </a:p>
      </dgm:t>
    </dgm:pt>
    <dgm:pt modelId="{ECECAFBC-53E0-5842-A3F6-EF6F45DD1EDE}">
      <dgm:prSet phldrT="[Text]"/>
      <dgm:spPr/>
      <dgm:t>
        <a:bodyPr/>
        <a:lstStyle/>
        <a:p>
          <a:r>
            <a:rPr lang="en-US" dirty="0"/>
            <a:t>Library preparation</a:t>
          </a:r>
        </a:p>
      </dgm:t>
    </dgm:pt>
    <dgm:pt modelId="{874BC919-721B-DA40-AD26-0A7808A6540D}" type="parTrans" cxnId="{C1772F79-496D-AE48-B17A-DCE916F5DF82}">
      <dgm:prSet/>
      <dgm:spPr/>
      <dgm:t>
        <a:bodyPr/>
        <a:lstStyle/>
        <a:p>
          <a:endParaRPr lang="en-US"/>
        </a:p>
      </dgm:t>
    </dgm:pt>
    <dgm:pt modelId="{C181A2CF-5204-2245-8B56-C1E33DB8896C}" type="sibTrans" cxnId="{C1772F79-496D-AE48-B17A-DCE916F5DF82}">
      <dgm:prSet/>
      <dgm:spPr/>
      <dgm:t>
        <a:bodyPr/>
        <a:lstStyle/>
        <a:p>
          <a:endParaRPr lang="en-US"/>
        </a:p>
      </dgm:t>
    </dgm:pt>
    <dgm:pt modelId="{2EC7FB04-862C-3D45-85AE-D4836B448152}">
      <dgm:prSet/>
      <dgm:spPr/>
      <dgm:t>
        <a:bodyPr/>
        <a:lstStyle/>
        <a:p>
          <a:r>
            <a:rPr lang="en-US" b="1" dirty="0"/>
            <a:t>Perform statistical tests </a:t>
          </a:r>
          <a:r>
            <a:rPr lang="en-US" dirty="0"/>
            <a:t>for differential expression</a:t>
          </a:r>
        </a:p>
      </dgm:t>
    </dgm:pt>
    <dgm:pt modelId="{43AAC251-0D32-DC4D-BB0F-6AB258A0EC9A}" type="parTrans" cxnId="{B33CCBBF-2F3D-184D-B13A-4A834596224C}">
      <dgm:prSet/>
      <dgm:spPr/>
      <dgm:t>
        <a:bodyPr/>
        <a:lstStyle/>
        <a:p>
          <a:endParaRPr lang="en-US"/>
        </a:p>
      </dgm:t>
    </dgm:pt>
    <dgm:pt modelId="{78DDF0B4-4114-ED4A-AB01-F3017DBCD765}" type="sibTrans" cxnId="{B33CCBBF-2F3D-184D-B13A-4A834596224C}">
      <dgm:prSet/>
      <dgm:spPr/>
      <dgm:t>
        <a:bodyPr/>
        <a:lstStyle/>
        <a:p>
          <a:endParaRPr lang="en-US"/>
        </a:p>
      </dgm:t>
    </dgm:pt>
    <dgm:pt modelId="{6744AE57-F83E-504E-9E2F-DBBDFFC2D559}">
      <dgm:prSet/>
      <dgm:spPr/>
      <dgm:t>
        <a:bodyPr/>
        <a:lstStyle/>
        <a:p>
          <a:r>
            <a:rPr lang="en-US" b="1" dirty="0"/>
            <a:t>Pathway &amp; Network analysis</a:t>
          </a:r>
        </a:p>
      </dgm:t>
    </dgm:pt>
    <dgm:pt modelId="{93008E1C-D47F-D143-B4A9-1C899DB76658}" type="parTrans" cxnId="{483D9EA5-2993-1147-AA45-483D90FF5DB4}">
      <dgm:prSet/>
      <dgm:spPr/>
      <dgm:t>
        <a:bodyPr/>
        <a:lstStyle/>
        <a:p>
          <a:endParaRPr lang="en-US"/>
        </a:p>
      </dgm:t>
    </dgm:pt>
    <dgm:pt modelId="{6175FF7F-A28E-2748-9613-44DD9A320B62}" type="sibTrans" cxnId="{483D9EA5-2993-1147-AA45-483D90FF5DB4}">
      <dgm:prSet/>
      <dgm:spPr/>
      <dgm:t>
        <a:bodyPr/>
        <a:lstStyle/>
        <a:p>
          <a:endParaRPr lang="en-US"/>
        </a:p>
      </dgm:t>
    </dgm:pt>
    <dgm:pt modelId="{2AABD4E3-3CBA-7C49-ACDB-506B8A33BCDF}">
      <dgm:prSet/>
      <dgm:spPr/>
      <dgm:t>
        <a:bodyPr/>
        <a:lstStyle/>
        <a:p>
          <a:r>
            <a:rPr lang="en-US" b="1" dirty="0"/>
            <a:t>Misc.:</a:t>
          </a:r>
          <a:r>
            <a:rPr lang="en-US" dirty="0"/>
            <a:t> (Mathematical </a:t>
          </a:r>
          <a:r>
            <a:rPr lang="en-US" dirty="0" err="1"/>
            <a:t>modelling</a:t>
          </a:r>
          <a:r>
            <a:rPr lang="en-US" dirty="0"/>
            <a:t>, gene ontology, combined analysis with other </a:t>
          </a:r>
          <a:r>
            <a:rPr lang="en-US" dirty="0" err="1"/>
            <a:t>seq’s</a:t>
          </a:r>
          <a:r>
            <a:rPr lang="en-US" dirty="0"/>
            <a:t>, </a:t>
          </a:r>
          <a:r>
            <a:rPr lang="is-IS" dirty="0"/>
            <a:t>…</a:t>
          </a:r>
          <a:endParaRPr lang="en-US" dirty="0"/>
        </a:p>
      </dgm:t>
    </dgm:pt>
    <dgm:pt modelId="{87C06EF6-9C35-0A4A-8740-D0369C95B685}" type="parTrans" cxnId="{2A63BFEE-D4C7-DD49-9AE3-E0D710D2C0AD}">
      <dgm:prSet/>
      <dgm:spPr/>
      <dgm:t>
        <a:bodyPr/>
        <a:lstStyle/>
        <a:p>
          <a:endParaRPr lang="en-US"/>
        </a:p>
      </dgm:t>
    </dgm:pt>
    <dgm:pt modelId="{7C1A4609-55F0-7140-9D34-B63ADFC1E3F4}" type="sibTrans" cxnId="{2A63BFEE-D4C7-DD49-9AE3-E0D710D2C0AD}">
      <dgm:prSet/>
      <dgm:spPr/>
      <dgm:t>
        <a:bodyPr/>
        <a:lstStyle/>
        <a:p>
          <a:endParaRPr lang="en-US"/>
        </a:p>
      </dgm:t>
    </dgm:pt>
    <dgm:pt modelId="{85180CF2-E65A-694E-A228-F3833C7E0DF0}">
      <dgm:prSet/>
      <dgm:spPr/>
      <dgm:t>
        <a:bodyPr/>
        <a:lstStyle/>
        <a:p>
          <a:r>
            <a:rPr lang="en-US" dirty="0"/>
            <a:t>Further analysis (Optional)</a:t>
          </a:r>
        </a:p>
      </dgm:t>
    </dgm:pt>
    <dgm:pt modelId="{FCDAEC97-DDDC-C24B-AB4E-EFB47B06D011}" type="parTrans" cxnId="{14AAC06C-B24C-DD4A-B758-212EB1374EDA}">
      <dgm:prSet/>
      <dgm:spPr/>
      <dgm:t>
        <a:bodyPr/>
        <a:lstStyle/>
        <a:p>
          <a:endParaRPr lang="en-US"/>
        </a:p>
      </dgm:t>
    </dgm:pt>
    <dgm:pt modelId="{CEE149CD-6E4C-3644-AD45-25B67CCE1D23}" type="sibTrans" cxnId="{14AAC06C-B24C-DD4A-B758-212EB1374EDA}">
      <dgm:prSet/>
      <dgm:spPr/>
      <dgm:t>
        <a:bodyPr/>
        <a:lstStyle/>
        <a:p>
          <a:endParaRPr lang="en-US"/>
        </a:p>
      </dgm:t>
    </dgm:pt>
    <dgm:pt modelId="{F00E025B-CBFA-BE41-9AFC-AE0FA3A7DE5D}">
      <dgm:prSet/>
      <dgm:spPr/>
      <dgm:t>
        <a:bodyPr/>
        <a:lstStyle/>
        <a:p>
          <a:r>
            <a:rPr lang="en-US" b="1" dirty="0"/>
            <a:t>Clustering:</a:t>
          </a:r>
          <a:r>
            <a:rPr lang="en-US" dirty="0"/>
            <a:t> Principal Component Analysis (PCA), Hierarchical clustering, etc. </a:t>
          </a:r>
        </a:p>
      </dgm:t>
    </dgm:pt>
    <dgm:pt modelId="{34D81E4D-B185-0646-A319-2BEA5052E974}" type="parTrans" cxnId="{B10055E7-84D5-2341-A39E-CFC5C5718638}">
      <dgm:prSet/>
      <dgm:spPr/>
      <dgm:t>
        <a:bodyPr/>
        <a:lstStyle/>
        <a:p>
          <a:endParaRPr lang="en-US"/>
        </a:p>
      </dgm:t>
    </dgm:pt>
    <dgm:pt modelId="{7AE1FCB1-B232-1B48-8DAF-6FAEA023C306}" type="sibTrans" cxnId="{B10055E7-84D5-2341-A39E-CFC5C5718638}">
      <dgm:prSet/>
      <dgm:spPr/>
      <dgm:t>
        <a:bodyPr/>
        <a:lstStyle/>
        <a:p>
          <a:endParaRPr lang="en-US"/>
        </a:p>
      </dgm:t>
    </dgm:pt>
    <dgm:pt modelId="{40F46B26-1C42-384A-80F9-07B44B630DF6}">
      <dgm:prSet/>
      <dgm:spPr/>
      <dgm:t>
        <a:bodyPr/>
        <a:lstStyle/>
        <a:p>
          <a:r>
            <a:rPr lang="en-US" b="1" dirty="0"/>
            <a:t>Visualization</a:t>
          </a:r>
          <a:r>
            <a:rPr lang="en-US" dirty="0"/>
            <a:t>: Heatmap, Volcano plot, Scatter plot, etc.</a:t>
          </a:r>
        </a:p>
      </dgm:t>
    </dgm:pt>
    <dgm:pt modelId="{19FAAAED-F7A6-9C43-B324-1E072D92A0B4}" type="parTrans" cxnId="{43E5B55B-C6FB-0940-9C08-29A1DF041080}">
      <dgm:prSet/>
      <dgm:spPr/>
      <dgm:t>
        <a:bodyPr/>
        <a:lstStyle/>
        <a:p>
          <a:endParaRPr lang="en-US"/>
        </a:p>
      </dgm:t>
    </dgm:pt>
    <dgm:pt modelId="{13ACB740-C0C7-024C-B445-D4E4C26C63DE}" type="sibTrans" cxnId="{43E5B55B-C6FB-0940-9C08-29A1DF041080}">
      <dgm:prSet/>
      <dgm:spPr/>
      <dgm:t>
        <a:bodyPr/>
        <a:lstStyle/>
        <a:p>
          <a:endParaRPr lang="en-US"/>
        </a:p>
      </dgm:t>
    </dgm:pt>
    <dgm:pt modelId="{4EEFE502-A14F-4FB1-B7D6-B45F5B7C350A}" type="pres">
      <dgm:prSet presAssocID="{0DBA7F3E-D53E-40EF-A471-444F7EE9B73C}" presName="linearFlow" presStyleCnt="0">
        <dgm:presLayoutVars>
          <dgm:dir/>
          <dgm:animLvl val="lvl"/>
          <dgm:resizeHandles val="exact"/>
        </dgm:presLayoutVars>
      </dgm:prSet>
      <dgm:spPr/>
    </dgm:pt>
    <dgm:pt modelId="{2F60AA68-97E1-4F68-9CF9-ABE8BA84342D}" type="pres">
      <dgm:prSet presAssocID="{08F17A3A-D7CB-4816-85A5-DC7A9FB730E9}" presName="composite" presStyleCnt="0"/>
      <dgm:spPr/>
    </dgm:pt>
    <dgm:pt modelId="{22CD48D1-4634-4BC0-986E-F4ACB4E90486}" type="pres">
      <dgm:prSet presAssocID="{08F17A3A-D7CB-4816-85A5-DC7A9FB730E9}" presName="parentText" presStyleLbl="alignNode1" presStyleIdx="0" presStyleCnt="3">
        <dgm:presLayoutVars>
          <dgm:chMax val="1"/>
          <dgm:bulletEnabled val="1"/>
        </dgm:presLayoutVars>
      </dgm:prSet>
      <dgm:spPr/>
    </dgm:pt>
    <dgm:pt modelId="{5548D9C0-3055-4A99-9014-BBB19B81584E}" type="pres">
      <dgm:prSet presAssocID="{08F17A3A-D7CB-4816-85A5-DC7A9FB730E9}" presName="descendantText" presStyleLbl="alignAcc1" presStyleIdx="0" presStyleCnt="3">
        <dgm:presLayoutVars>
          <dgm:bulletEnabled val="1"/>
        </dgm:presLayoutVars>
      </dgm:prSet>
      <dgm:spPr/>
    </dgm:pt>
    <dgm:pt modelId="{63571E58-3850-469B-8334-2A545D80505E}" type="pres">
      <dgm:prSet presAssocID="{A0EE606D-87FD-4D93-9351-EEC6F2220DE5}" presName="sp" presStyleCnt="0"/>
      <dgm:spPr/>
    </dgm:pt>
    <dgm:pt modelId="{CF855129-D898-1A48-9450-8C9778E61748}" type="pres">
      <dgm:prSet presAssocID="{469EDE45-3E4C-7A47-91CB-706A0911873E}" presName="composite" presStyleCnt="0"/>
      <dgm:spPr/>
    </dgm:pt>
    <dgm:pt modelId="{6B6D6B42-BB6A-6C4E-B78A-DE7D7244ECC1}" type="pres">
      <dgm:prSet presAssocID="{469EDE45-3E4C-7A47-91CB-706A0911873E}" presName="parentText" presStyleLbl="alignNode1" presStyleIdx="1" presStyleCnt="3">
        <dgm:presLayoutVars>
          <dgm:chMax val="1"/>
          <dgm:bulletEnabled val="1"/>
        </dgm:presLayoutVars>
      </dgm:prSet>
      <dgm:spPr/>
    </dgm:pt>
    <dgm:pt modelId="{7CC219DB-9248-6E4C-BE1E-53CBFAE3AFA6}" type="pres">
      <dgm:prSet presAssocID="{469EDE45-3E4C-7A47-91CB-706A0911873E}" presName="descendantText" presStyleLbl="alignAcc1" presStyleIdx="1" presStyleCnt="3">
        <dgm:presLayoutVars>
          <dgm:bulletEnabled val="1"/>
        </dgm:presLayoutVars>
      </dgm:prSet>
      <dgm:spPr/>
    </dgm:pt>
    <dgm:pt modelId="{F49EF517-6017-4341-99AB-6882098DD71B}" type="pres">
      <dgm:prSet presAssocID="{3D1A0F62-6059-8E41-87F6-EE91A2B06FEC}" presName="sp" presStyleCnt="0"/>
      <dgm:spPr/>
    </dgm:pt>
    <dgm:pt modelId="{783E8495-382A-8549-9A5F-5B9FCDD7741B}" type="pres">
      <dgm:prSet presAssocID="{85180CF2-E65A-694E-A228-F3833C7E0DF0}" presName="composite" presStyleCnt="0"/>
      <dgm:spPr/>
    </dgm:pt>
    <dgm:pt modelId="{15BC899E-51C6-2344-9C7A-DE1B3CC49F6E}" type="pres">
      <dgm:prSet presAssocID="{85180CF2-E65A-694E-A228-F3833C7E0DF0}" presName="parentText" presStyleLbl="alignNode1" presStyleIdx="2" presStyleCnt="3">
        <dgm:presLayoutVars>
          <dgm:chMax val="1"/>
          <dgm:bulletEnabled val="1"/>
        </dgm:presLayoutVars>
      </dgm:prSet>
      <dgm:spPr/>
    </dgm:pt>
    <dgm:pt modelId="{15920A63-D370-9646-8090-466AF2B682BB}" type="pres">
      <dgm:prSet presAssocID="{85180CF2-E65A-694E-A228-F3833C7E0DF0}" presName="descendantText" presStyleLbl="alignAcc1" presStyleIdx="2" presStyleCnt="3">
        <dgm:presLayoutVars>
          <dgm:bulletEnabled val="1"/>
        </dgm:presLayoutVars>
      </dgm:prSet>
      <dgm:spPr/>
    </dgm:pt>
  </dgm:ptLst>
  <dgm:cxnLst>
    <dgm:cxn modelId="{3F32E903-2F3A-E640-BDA4-52AE3748F40C}" type="presOf" srcId="{6744AE57-F83E-504E-9E2F-DBBDFFC2D559}" destId="{15920A63-D370-9646-8090-466AF2B682BB}" srcOrd="0" destOrd="2" presId="urn:microsoft.com/office/officeart/2005/8/layout/chevron2"/>
    <dgm:cxn modelId="{AFD99612-77D6-294D-A2B8-ACE4D9FD8B9F}" srcId="{ECECAFBC-53E0-5842-A3F6-EF6F45DD1EDE}" destId="{19082E6D-961F-E241-A6C0-697EB205A8B4}" srcOrd="1" destOrd="0" parTransId="{C301D886-DDE3-7D44-800B-A81915BD7CE7}" sibTransId="{0694C659-510F-1143-8389-8B379374F244}"/>
    <dgm:cxn modelId="{A43B6017-3426-AB45-BA12-2E4FDA583384}" type="presOf" srcId="{08F17A3A-D7CB-4816-85A5-DC7A9FB730E9}" destId="{22CD48D1-4634-4BC0-986E-F4ACB4E90486}" srcOrd="0" destOrd="0" presId="urn:microsoft.com/office/officeart/2005/8/layout/chevron2"/>
    <dgm:cxn modelId="{DDD5662A-2573-414A-8E28-F291907BF875}" type="presOf" srcId="{ECECAFBC-53E0-5842-A3F6-EF6F45DD1EDE}" destId="{5548D9C0-3055-4A99-9014-BBB19B81584E}" srcOrd="0" destOrd="0" presId="urn:microsoft.com/office/officeart/2005/8/layout/chevron2"/>
    <dgm:cxn modelId="{D9AD0739-EE1C-5546-AC6D-15D9E0B171E9}" type="presOf" srcId="{40F46B26-1C42-384A-80F9-07B44B630DF6}" destId="{15920A63-D370-9646-8090-466AF2B682BB}" srcOrd="0" destOrd="1" presId="urn:microsoft.com/office/officeart/2005/8/layout/chevron2"/>
    <dgm:cxn modelId="{E83A5E3B-2EE9-2D44-8F59-2B0310BE43BE}" srcId="{0DBA7F3E-D53E-40EF-A471-444F7EE9B73C}" destId="{469EDE45-3E4C-7A47-91CB-706A0911873E}" srcOrd="1" destOrd="0" parTransId="{B1FAEF43-711D-7D44-80B1-51C35D6A96D8}" sibTransId="{3D1A0F62-6059-8E41-87F6-EE91A2B06FEC}"/>
    <dgm:cxn modelId="{F787733F-2EC5-8643-82E9-9FC768BF38BB}" type="presOf" srcId="{DDA5BBFB-5C84-8C45-A63E-ABAA0D460D3A}" destId="{5548D9C0-3055-4A99-9014-BBB19B81584E}" srcOrd="0" destOrd="3" presId="urn:microsoft.com/office/officeart/2005/8/layout/chevron2"/>
    <dgm:cxn modelId="{5E89EC48-2E57-4392-8AC3-67CF02C8DBF7}" srcId="{0DBA7F3E-D53E-40EF-A471-444F7EE9B73C}" destId="{08F17A3A-D7CB-4816-85A5-DC7A9FB730E9}" srcOrd="0" destOrd="0" parTransId="{49419533-EEA1-471A-9C64-E1F0DB8B938A}" sibTransId="{A0EE606D-87FD-4D93-9351-EEC6F2220DE5}"/>
    <dgm:cxn modelId="{886F3155-4108-6F41-BAC7-ECC922708BE1}" type="presOf" srcId="{18F34B7E-0D7E-7940-8A20-728C596B4381}" destId="{7CC219DB-9248-6E4C-BE1E-53CBFAE3AFA6}" srcOrd="0" destOrd="0" presId="urn:microsoft.com/office/officeart/2005/8/layout/chevron2"/>
    <dgm:cxn modelId="{D6D19056-A34D-CE45-BD7B-1B0B9B5DA647}" type="presOf" srcId="{4FFA71CA-65ED-074E-85B1-3FBC1185CA36}" destId="{7CC219DB-9248-6E4C-BE1E-53CBFAE3AFA6}" srcOrd="0" destOrd="2" presId="urn:microsoft.com/office/officeart/2005/8/layout/chevron2"/>
    <dgm:cxn modelId="{43E5B55B-C6FB-0940-9C08-29A1DF041080}" srcId="{85180CF2-E65A-694E-A228-F3833C7E0DF0}" destId="{40F46B26-1C42-384A-80F9-07B44B630DF6}" srcOrd="1" destOrd="0" parTransId="{19FAAAED-F7A6-9C43-B324-1E072D92A0B4}" sibTransId="{13ACB740-C0C7-024C-B445-D4E4C26C63DE}"/>
    <dgm:cxn modelId="{38547E66-BEE7-404B-9D92-8C68EA0BDADB}" type="presOf" srcId="{19082E6D-961F-E241-A6C0-697EB205A8B4}" destId="{5548D9C0-3055-4A99-9014-BBB19B81584E}" srcOrd="0" destOrd="2" presId="urn:microsoft.com/office/officeart/2005/8/layout/chevron2"/>
    <dgm:cxn modelId="{14AAC06C-B24C-DD4A-B758-212EB1374EDA}" srcId="{0DBA7F3E-D53E-40EF-A471-444F7EE9B73C}" destId="{85180CF2-E65A-694E-A228-F3833C7E0DF0}" srcOrd="2" destOrd="0" parTransId="{FCDAEC97-DDDC-C24B-AB4E-EFB47B06D011}" sibTransId="{CEE149CD-6E4C-3644-AD45-25B67CCE1D23}"/>
    <dgm:cxn modelId="{978B146E-078F-824C-B1E6-2BFE6A7097B6}" srcId="{469EDE45-3E4C-7A47-91CB-706A0911873E}" destId="{4FFA71CA-65ED-074E-85B1-3FBC1185CA36}" srcOrd="2" destOrd="0" parTransId="{AACF1545-E8B1-904D-AB69-C740FEE4369A}" sibTransId="{647E67F6-4268-2443-9E40-A497662ABDB7}"/>
    <dgm:cxn modelId="{2B64136F-DDA4-C24D-9EF4-F39FCC516F2F}" type="presOf" srcId="{B8C9F4B3-1694-9F45-A84F-14501BED570F}" destId="{7CC219DB-9248-6E4C-BE1E-53CBFAE3AFA6}" srcOrd="0" destOrd="3" presId="urn:microsoft.com/office/officeart/2005/8/layout/chevron2"/>
    <dgm:cxn modelId="{EA2F3573-CECC-4A4F-9633-DF5C49C572E5}" type="presOf" srcId="{F00E025B-CBFA-BE41-9AFC-AE0FA3A7DE5D}" destId="{15920A63-D370-9646-8090-466AF2B682BB}" srcOrd="0" destOrd="0" presId="urn:microsoft.com/office/officeart/2005/8/layout/chevron2"/>
    <dgm:cxn modelId="{56C45177-ADCB-B74C-9B88-DA22872D12C9}" type="presOf" srcId="{469EDE45-3E4C-7A47-91CB-706A0911873E}" destId="{6B6D6B42-BB6A-6C4E-B78A-DE7D7244ECC1}" srcOrd="0" destOrd="0" presId="urn:microsoft.com/office/officeart/2005/8/layout/chevron2"/>
    <dgm:cxn modelId="{C1772F79-496D-AE48-B17A-DCE916F5DF82}" srcId="{08F17A3A-D7CB-4816-85A5-DC7A9FB730E9}" destId="{ECECAFBC-53E0-5842-A3F6-EF6F45DD1EDE}" srcOrd="0" destOrd="0" parTransId="{874BC919-721B-DA40-AD26-0A7808A6540D}" sibTransId="{C181A2CF-5204-2245-8B56-C1E33DB8896C}"/>
    <dgm:cxn modelId="{3830EA83-243D-F847-8B5F-7E48D43B49AB}" type="presOf" srcId="{0DBA7F3E-D53E-40EF-A471-444F7EE9B73C}" destId="{4EEFE502-A14F-4FB1-B7D6-B45F5B7C350A}" srcOrd="0" destOrd="0" presId="urn:microsoft.com/office/officeart/2005/8/layout/chevron2"/>
    <dgm:cxn modelId="{DB764385-BA43-5341-986B-4E157747B660}" type="presOf" srcId="{AF99E35E-A5F9-8D4F-8503-4F7E8DAD10B7}" destId="{5548D9C0-3055-4A99-9014-BBB19B81584E}" srcOrd="0" destOrd="1" presId="urn:microsoft.com/office/officeart/2005/8/layout/chevron2"/>
    <dgm:cxn modelId="{46C41D86-AABE-AB44-A458-616BF63872FC}" srcId="{469EDE45-3E4C-7A47-91CB-706A0911873E}" destId="{18F34B7E-0D7E-7940-8A20-728C596B4381}" srcOrd="0" destOrd="0" parTransId="{BE6AC078-6A28-8C4B-83E9-1FA2EC41A139}" sibTransId="{09E38A11-6360-604C-8EDF-AC9F76BBC671}"/>
    <dgm:cxn modelId="{483D9EA5-2993-1147-AA45-483D90FF5DB4}" srcId="{85180CF2-E65A-694E-A228-F3833C7E0DF0}" destId="{6744AE57-F83E-504E-9E2F-DBBDFFC2D559}" srcOrd="2" destOrd="0" parTransId="{93008E1C-D47F-D143-B4A9-1C899DB76658}" sibTransId="{6175FF7F-A28E-2748-9613-44DD9A320B62}"/>
    <dgm:cxn modelId="{1BD527AF-170D-394E-83E3-E8EEE7D0CF35}" srcId="{ECECAFBC-53E0-5842-A3F6-EF6F45DD1EDE}" destId="{DDA5BBFB-5C84-8C45-A63E-ABAA0D460D3A}" srcOrd="2" destOrd="0" parTransId="{B2385EA1-F10A-4145-BBCB-A7A45D8B0F86}" sibTransId="{DEA01285-2417-8C44-9F88-ECE2CBC6B8EF}"/>
    <dgm:cxn modelId="{52AB02BA-41DA-CF46-A124-E3993D7C3990}" type="presOf" srcId="{2EC7FB04-862C-3D45-85AE-D4836B448152}" destId="{7CC219DB-9248-6E4C-BE1E-53CBFAE3AFA6}" srcOrd="0" destOrd="4" presId="urn:microsoft.com/office/officeart/2005/8/layout/chevron2"/>
    <dgm:cxn modelId="{B33CCBBF-2F3D-184D-B13A-4A834596224C}" srcId="{469EDE45-3E4C-7A47-91CB-706A0911873E}" destId="{2EC7FB04-862C-3D45-85AE-D4836B448152}" srcOrd="4" destOrd="0" parTransId="{43AAC251-0D32-DC4D-BB0F-6AB258A0EC9A}" sibTransId="{78DDF0B4-4114-ED4A-AB01-F3017DBCD765}"/>
    <dgm:cxn modelId="{4D4F9DC1-0458-C94C-84FE-9156698E2080}" srcId="{469EDE45-3E4C-7A47-91CB-706A0911873E}" destId="{B8C9F4B3-1694-9F45-A84F-14501BED570F}" srcOrd="3" destOrd="0" parTransId="{83092CE6-CD0B-8D41-BF60-591D50FB500A}" sibTransId="{16B69E17-1B27-3340-BDC2-E362652089CD}"/>
    <dgm:cxn modelId="{4D51D8C8-D81E-9648-861E-0FAA58D1B42E}" type="presOf" srcId="{85180CF2-E65A-694E-A228-F3833C7E0DF0}" destId="{15BC899E-51C6-2344-9C7A-DE1B3CC49F6E}" srcOrd="0" destOrd="0" presId="urn:microsoft.com/office/officeart/2005/8/layout/chevron2"/>
    <dgm:cxn modelId="{74EAB1CC-03F7-3942-AA2C-B5F9C1D7446B}" type="presOf" srcId="{2AABD4E3-3CBA-7C49-ACDB-506B8A33BCDF}" destId="{15920A63-D370-9646-8090-466AF2B682BB}" srcOrd="0" destOrd="3" presId="urn:microsoft.com/office/officeart/2005/8/layout/chevron2"/>
    <dgm:cxn modelId="{15A955DD-3DFC-BF4C-9FFC-DEA7C137517F}" srcId="{469EDE45-3E4C-7A47-91CB-706A0911873E}" destId="{7D788026-C971-2140-9EBD-F7DC617C46B8}" srcOrd="1" destOrd="0" parTransId="{5A894C5D-1B30-CF44-BE49-DD67C4D3146B}" sibTransId="{D52DE135-7554-6E46-8925-7D4CC693E3F0}"/>
    <dgm:cxn modelId="{5655A1E1-D059-5041-A043-A76F63A6221F}" srcId="{ECECAFBC-53E0-5842-A3F6-EF6F45DD1EDE}" destId="{AF99E35E-A5F9-8D4F-8503-4F7E8DAD10B7}" srcOrd="0" destOrd="0" parTransId="{EDDC6407-8034-B842-9637-6ABECCF627A1}" sibTransId="{7157033D-FAF4-5042-A2D5-113524E9FA17}"/>
    <dgm:cxn modelId="{B10055E7-84D5-2341-A39E-CFC5C5718638}" srcId="{85180CF2-E65A-694E-A228-F3833C7E0DF0}" destId="{F00E025B-CBFA-BE41-9AFC-AE0FA3A7DE5D}" srcOrd="0" destOrd="0" parTransId="{34D81E4D-B185-0646-A319-2BEA5052E974}" sibTransId="{7AE1FCB1-B232-1B48-8DAF-6FAEA023C306}"/>
    <dgm:cxn modelId="{2A63BFEE-D4C7-DD49-9AE3-E0D710D2C0AD}" srcId="{85180CF2-E65A-694E-A228-F3833C7E0DF0}" destId="{2AABD4E3-3CBA-7C49-ACDB-506B8A33BCDF}" srcOrd="3" destOrd="0" parTransId="{87C06EF6-9C35-0A4A-8740-D0369C95B685}" sibTransId="{7C1A4609-55F0-7140-9D34-B63ADFC1E3F4}"/>
    <dgm:cxn modelId="{D21A47F7-8C9F-9044-A258-8F8830131414}" type="presOf" srcId="{7D788026-C971-2140-9EBD-F7DC617C46B8}" destId="{7CC219DB-9248-6E4C-BE1E-53CBFAE3AFA6}" srcOrd="0" destOrd="1" presId="urn:microsoft.com/office/officeart/2005/8/layout/chevron2"/>
    <dgm:cxn modelId="{AE8374FE-983B-1747-8970-8D6D468569FC}" type="presParOf" srcId="{4EEFE502-A14F-4FB1-B7D6-B45F5B7C350A}" destId="{2F60AA68-97E1-4F68-9CF9-ABE8BA84342D}" srcOrd="0" destOrd="0" presId="urn:microsoft.com/office/officeart/2005/8/layout/chevron2"/>
    <dgm:cxn modelId="{1D7DF159-FB0C-2D4E-963F-88FB3A3A4F39}" type="presParOf" srcId="{2F60AA68-97E1-4F68-9CF9-ABE8BA84342D}" destId="{22CD48D1-4634-4BC0-986E-F4ACB4E90486}" srcOrd="0" destOrd="0" presId="urn:microsoft.com/office/officeart/2005/8/layout/chevron2"/>
    <dgm:cxn modelId="{7B0E3375-51A0-DB48-8F1D-BA4BF66865F3}" type="presParOf" srcId="{2F60AA68-97E1-4F68-9CF9-ABE8BA84342D}" destId="{5548D9C0-3055-4A99-9014-BBB19B81584E}" srcOrd="1" destOrd="0" presId="urn:microsoft.com/office/officeart/2005/8/layout/chevron2"/>
    <dgm:cxn modelId="{0A6FE4A4-7023-6549-9B14-A046B51FE4B3}" type="presParOf" srcId="{4EEFE502-A14F-4FB1-B7D6-B45F5B7C350A}" destId="{63571E58-3850-469B-8334-2A545D80505E}" srcOrd="1" destOrd="0" presId="urn:microsoft.com/office/officeart/2005/8/layout/chevron2"/>
    <dgm:cxn modelId="{E2A55EE0-1A64-8949-8E91-8C0C7CEB1136}" type="presParOf" srcId="{4EEFE502-A14F-4FB1-B7D6-B45F5B7C350A}" destId="{CF855129-D898-1A48-9450-8C9778E61748}" srcOrd="2" destOrd="0" presId="urn:microsoft.com/office/officeart/2005/8/layout/chevron2"/>
    <dgm:cxn modelId="{0CE9834D-4476-354E-9176-101D44E93846}" type="presParOf" srcId="{CF855129-D898-1A48-9450-8C9778E61748}" destId="{6B6D6B42-BB6A-6C4E-B78A-DE7D7244ECC1}" srcOrd="0" destOrd="0" presId="urn:microsoft.com/office/officeart/2005/8/layout/chevron2"/>
    <dgm:cxn modelId="{E69E4932-55FA-3B47-A736-B568A216244A}" type="presParOf" srcId="{CF855129-D898-1A48-9450-8C9778E61748}" destId="{7CC219DB-9248-6E4C-BE1E-53CBFAE3AFA6}" srcOrd="1" destOrd="0" presId="urn:microsoft.com/office/officeart/2005/8/layout/chevron2"/>
    <dgm:cxn modelId="{E783C225-000D-4F43-A4A5-091C36D002EC}" type="presParOf" srcId="{4EEFE502-A14F-4FB1-B7D6-B45F5B7C350A}" destId="{F49EF517-6017-4341-99AB-6882098DD71B}" srcOrd="3" destOrd="0" presId="urn:microsoft.com/office/officeart/2005/8/layout/chevron2"/>
    <dgm:cxn modelId="{38897FD6-C99F-D248-8BDC-936689AAAF2B}" type="presParOf" srcId="{4EEFE502-A14F-4FB1-B7D6-B45F5B7C350A}" destId="{783E8495-382A-8549-9A5F-5B9FCDD7741B}" srcOrd="4" destOrd="0" presId="urn:microsoft.com/office/officeart/2005/8/layout/chevron2"/>
    <dgm:cxn modelId="{7EC3DD11-58D1-C94B-B73C-A1CB7C4EB680}" type="presParOf" srcId="{783E8495-382A-8549-9A5F-5B9FCDD7741B}" destId="{15BC899E-51C6-2344-9C7A-DE1B3CC49F6E}" srcOrd="0" destOrd="0" presId="urn:microsoft.com/office/officeart/2005/8/layout/chevron2"/>
    <dgm:cxn modelId="{1D9949CE-77CC-7A4C-AC11-4D1BFF6410E1}" type="presParOf" srcId="{783E8495-382A-8549-9A5F-5B9FCDD7741B}" destId="{15920A63-D370-9646-8090-466AF2B682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BA7F3E-D53E-40EF-A471-444F7EE9B73C}" type="doc">
      <dgm:prSet loTypeId="urn:microsoft.com/office/officeart/2005/8/layout/chevron2" loCatId="list" qsTypeId="urn:microsoft.com/office/officeart/2005/8/quickstyle/simple1" qsCatId="simple" csTypeId="urn:microsoft.com/office/officeart/2005/8/colors/colorful1#2" csCatId="colorful" phldr="1"/>
      <dgm:spPr/>
      <dgm:t>
        <a:bodyPr/>
        <a:lstStyle/>
        <a:p>
          <a:endParaRPr lang="en-US"/>
        </a:p>
      </dgm:t>
    </dgm:pt>
    <dgm:pt modelId="{08F17A3A-D7CB-4816-85A5-DC7A9FB730E9}">
      <dgm:prSet phldrT="[Text]"/>
      <dgm:spPr/>
      <dgm:t>
        <a:bodyPr/>
        <a:lstStyle/>
        <a:p>
          <a:r>
            <a:rPr lang="en-US" dirty="0"/>
            <a:t>Step 1</a:t>
          </a:r>
        </a:p>
      </dgm:t>
    </dgm:pt>
    <dgm:pt modelId="{49419533-EEA1-471A-9C64-E1F0DB8B938A}" type="parTrans" cxnId="{5E89EC48-2E57-4392-8AC3-67CF02C8DBF7}">
      <dgm:prSet/>
      <dgm:spPr/>
      <dgm:t>
        <a:bodyPr/>
        <a:lstStyle/>
        <a:p>
          <a:endParaRPr lang="en-US"/>
        </a:p>
      </dgm:t>
    </dgm:pt>
    <dgm:pt modelId="{A0EE606D-87FD-4D93-9351-EEC6F2220DE5}" type="sibTrans" cxnId="{5E89EC48-2E57-4392-8AC3-67CF02C8DBF7}">
      <dgm:prSet/>
      <dgm:spPr/>
      <dgm:t>
        <a:bodyPr/>
        <a:lstStyle/>
        <a:p>
          <a:endParaRPr lang="en-US"/>
        </a:p>
      </dgm:t>
    </dgm:pt>
    <dgm:pt modelId="{E2D489EF-A32C-DE4E-8F83-57B97E4641C4}">
      <dgm:prSet/>
      <dgm:spPr/>
      <dgm:t>
        <a:bodyPr/>
        <a:lstStyle/>
        <a:p>
          <a:r>
            <a:rPr lang="en-US" dirty="0"/>
            <a:t>Step 2</a:t>
          </a:r>
        </a:p>
      </dgm:t>
    </dgm:pt>
    <dgm:pt modelId="{A55312AB-44CE-4242-9CD0-2C226087B4E0}" type="parTrans" cxnId="{087D2F6D-2CFF-FD41-95CF-70C9AFF4197F}">
      <dgm:prSet/>
      <dgm:spPr/>
      <dgm:t>
        <a:bodyPr/>
        <a:lstStyle/>
        <a:p>
          <a:endParaRPr lang="en-US"/>
        </a:p>
      </dgm:t>
    </dgm:pt>
    <dgm:pt modelId="{C6E446AC-14AA-D740-8F5F-25EF2ED9D308}" type="sibTrans" cxnId="{087D2F6D-2CFF-FD41-95CF-70C9AFF4197F}">
      <dgm:prSet/>
      <dgm:spPr/>
      <dgm:t>
        <a:bodyPr/>
        <a:lstStyle/>
        <a:p>
          <a:endParaRPr lang="en-US"/>
        </a:p>
      </dgm:t>
    </dgm:pt>
    <dgm:pt modelId="{43F366AC-FF52-AF49-8FEF-D1C28C48ED53}">
      <dgm:prSet/>
      <dgm:spPr/>
      <dgm:t>
        <a:bodyPr/>
        <a:lstStyle/>
        <a:p>
          <a:r>
            <a:rPr lang="en-US" dirty="0"/>
            <a:t>Step 3</a:t>
          </a:r>
        </a:p>
      </dgm:t>
    </dgm:pt>
    <dgm:pt modelId="{5F488456-8CAF-5B4C-A719-3AD8EFF1A5BA}" type="parTrans" cxnId="{64847AED-589B-924A-9004-0A612D4C1608}">
      <dgm:prSet/>
      <dgm:spPr/>
      <dgm:t>
        <a:bodyPr/>
        <a:lstStyle/>
        <a:p>
          <a:endParaRPr lang="en-US"/>
        </a:p>
      </dgm:t>
    </dgm:pt>
    <dgm:pt modelId="{A41C5C46-89FB-DD40-A94F-C4DB3E6A25C7}" type="sibTrans" cxnId="{64847AED-589B-924A-9004-0A612D4C1608}">
      <dgm:prSet/>
      <dgm:spPr/>
      <dgm:t>
        <a:bodyPr/>
        <a:lstStyle/>
        <a:p>
          <a:endParaRPr lang="en-US"/>
        </a:p>
      </dgm:t>
    </dgm:pt>
    <dgm:pt modelId="{469EDE45-3E4C-7A47-91CB-706A0911873E}">
      <dgm:prSet/>
      <dgm:spPr/>
      <dgm:t>
        <a:bodyPr/>
        <a:lstStyle/>
        <a:p>
          <a:r>
            <a:rPr lang="en-US" dirty="0"/>
            <a:t>Step 4</a:t>
          </a:r>
        </a:p>
      </dgm:t>
    </dgm:pt>
    <dgm:pt modelId="{B1FAEF43-711D-7D44-80B1-51C35D6A96D8}" type="parTrans" cxnId="{E83A5E3B-2EE9-2D44-8F59-2B0310BE43BE}">
      <dgm:prSet/>
      <dgm:spPr/>
      <dgm:t>
        <a:bodyPr/>
        <a:lstStyle/>
        <a:p>
          <a:endParaRPr lang="en-US"/>
        </a:p>
      </dgm:t>
    </dgm:pt>
    <dgm:pt modelId="{3D1A0F62-6059-8E41-87F6-EE91A2B06FEC}" type="sibTrans" cxnId="{E83A5E3B-2EE9-2D44-8F59-2B0310BE43BE}">
      <dgm:prSet/>
      <dgm:spPr/>
      <dgm:t>
        <a:bodyPr/>
        <a:lstStyle/>
        <a:p>
          <a:endParaRPr lang="en-US"/>
        </a:p>
      </dgm:t>
    </dgm:pt>
    <dgm:pt modelId="{7D788026-C971-2140-9EBD-F7DC617C46B8}">
      <dgm:prSet/>
      <dgm:spPr/>
      <dgm:t>
        <a:bodyPr/>
        <a:lstStyle/>
        <a:p>
          <a:r>
            <a:rPr lang="en-US" dirty="0"/>
            <a:t>Step 5</a:t>
          </a:r>
        </a:p>
      </dgm:t>
    </dgm:pt>
    <dgm:pt modelId="{5A894C5D-1B30-CF44-BE49-DD67C4D3146B}" type="parTrans" cxnId="{15A955DD-3DFC-BF4C-9FFC-DEA7C137517F}">
      <dgm:prSet/>
      <dgm:spPr/>
      <dgm:t>
        <a:bodyPr/>
        <a:lstStyle/>
        <a:p>
          <a:endParaRPr lang="en-US"/>
        </a:p>
      </dgm:t>
    </dgm:pt>
    <dgm:pt modelId="{D52DE135-7554-6E46-8925-7D4CC693E3F0}" type="sibTrans" cxnId="{15A955DD-3DFC-BF4C-9FFC-DEA7C137517F}">
      <dgm:prSet/>
      <dgm:spPr/>
      <dgm:t>
        <a:bodyPr/>
        <a:lstStyle/>
        <a:p>
          <a:endParaRPr lang="en-US"/>
        </a:p>
      </dgm:t>
    </dgm:pt>
    <dgm:pt modelId="{0B33588F-1DDE-5D40-AF47-00C4CFEEC796}">
      <dgm:prSet/>
      <dgm:spPr/>
      <dgm:t>
        <a:bodyPr/>
        <a:lstStyle/>
        <a:p>
          <a:r>
            <a:rPr lang="en-US" dirty="0"/>
            <a:t>Step 6</a:t>
          </a:r>
        </a:p>
      </dgm:t>
    </dgm:pt>
    <dgm:pt modelId="{43F3798B-B579-9D48-8E33-C28E722E4CBF}" type="parTrans" cxnId="{D922C112-D857-FB44-B4DC-8E8AE27FF5FA}">
      <dgm:prSet/>
      <dgm:spPr/>
      <dgm:t>
        <a:bodyPr/>
        <a:lstStyle/>
        <a:p>
          <a:endParaRPr lang="en-US"/>
        </a:p>
      </dgm:t>
    </dgm:pt>
    <dgm:pt modelId="{2085264D-AE74-2143-A997-17F9F7568BFB}" type="sibTrans" cxnId="{D922C112-D857-FB44-B4DC-8E8AE27FF5FA}">
      <dgm:prSet/>
      <dgm:spPr/>
      <dgm:t>
        <a:bodyPr/>
        <a:lstStyle/>
        <a:p>
          <a:endParaRPr lang="en-US"/>
        </a:p>
      </dgm:t>
    </dgm:pt>
    <dgm:pt modelId="{AF99E35E-A5F9-8D4F-8503-4F7E8DAD10B7}">
      <dgm:prSet phldrT="[Text]"/>
      <dgm:spPr/>
      <dgm:t>
        <a:bodyPr/>
        <a:lstStyle/>
        <a:p>
          <a:r>
            <a:rPr lang="en-US" dirty="0"/>
            <a:t>Isolate RNA</a:t>
          </a:r>
        </a:p>
      </dgm:t>
    </dgm:pt>
    <dgm:pt modelId="{EDDC6407-8034-B842-9637-6ABECCF627A1}" type="parTrans" cxnId="{5655A1E1-D059-5041-A043-A76F63A6221F}">
      <dgm:prSet/>
      <dgm:spPr/>
      <dgm:t>
        <a:bodyPr/>
        <a:lstStyle/>
        <a:p>
          <a:endParaRPr lang="en-US"/>
        </a:p>
      </dgm:t>
    </dgm:pt>
    <dgm:pt modelId="{7157033D-FAF4-5042-A2D5-113524E9FA17}" type="sibTrans" cxnId="{5655A1E1-D059-5041-A043-A76F63A6221F}">
      <dgm:prSet/>
      <dgm:spPr/>
      <dgm:t>
        <a:bodyPr/>
        <a:lstStyle/>
        <a:p>
          <a:endParaRPr lang="en-US"/>
        </a:p>
      </dgm:t>
    </dgm:pt>
    <dgm:pt modelId="{19082E6D-961F-E241-A6C0-697EB205A8B4}">
      <dgm:prSet/>
      <dgm:spPr/>
      <dgm:t>
        <a:bodyPr/>
        <a:lstStyle/>
        <a:p>
          <a:r>
            <a:rPr lang="en-US" dirty="0"/>
            <a:t>Convert to </a:t>
          </a:r>
          <a:r>
            <a:rPr lang="en-US" dirty="0" err="1"/>
            <a:t>cDNA</a:t>
          </a:r>
          <a:r>
            <a:rPr lang="en-US" dirty="0"/>
            <a:t> using reverse transcriptase</a:t>
          </a:r>
        </a:p>
      </dgm:t>
    </dgm:pt>
    <dgm:pt modelId="{C301D886-DDE3-7D44-800B-A81915BD7CE7}" type="parTrans" cxnId="{AFD99612-77D6-294D-A2B8-ACE4D9FD8B9F}">
      <dgm:prSet/>
      <dgm:spPr/>
      <dgm:t>
        <a:bodyPr/>
        <a:lstStyle/>
        <a:p>
          <a:endParaRPr lang="en-US"/>
        </a:p>
      </dgm:t>
    </dgm:pt>
    <dgm:pt modelId="{0694C659-510F-1143-8389-8B379374F244}" type="sibTrans" cxnId="{AFD99612-77D6-294D-A2B8-ACE4D9FD8B9F}">
      <dgm:prSet/>
      <dgm:spPr/>
      <dgm:t>
        <a:bodyPr/>
        <a:lstStyle/>
        <a:p>
          <a:endParaRPr lang="en-US"/>
        </a:p>
      </dgm:t>
    </dgm:pt>
    <dgm:pt modelId="{DDA5BBFB-5C84-8C45-A63E-ABAA0D460D3A}">
      <dgm:prSet/>
      <dgm:spPr/>
      <dgm:t>
        <a:bodyPr/>
        <a:lstStyle/>
        <a:p>
          <a:r>
            <a:rPr lang="en-US" dirty="0"/>
            <a:t>Make a library and sequence it</a:t>
          </a:r>
        </a:p>
      </dgm:t>
    </dgm:pt>
    <dgm:pt modelId="{B2385EA1-F10A-4145-BBCB-A7A45D8B0F86}" type="parTrans" cxnId="{1BD527AF-170D-394E-83E3-E8EEE7D0CF35}">
      <dgm:prSet/>
      <dgm:spPr/>
      <dgm:t>
        <a:bodyPr/>
        <a:lstStyle/>
        <a:p>
          <a:endParaRPr lang="en-US"/>
        </a:p>
      </dgm:t>
    </dgm:pt>
    <dgm:pt modelId="{DEA01285-2417-8C44-9F88-ECE2CBC6B8EF}" type="sibTrans" cxnId="{1BD527AF-170D-394E-83E3-E8EEE7D0CF35}">
      <dgm:prSet/>
      <dgm:spPr/>
      <dgm:t>
        <a:bodyPr/>
        <a:lstStyle/>
        <a:p>
          <a:endParaRPr lang="en-US"/>
        </a:p>
      </dgm:t>
    </dgm:pt>
    <dgm:pt modelId="{18F34B7E-0D7E-7940-8A20-728C596B4381}">
      <dgm:prSet/>
      <dgm:spPr/>
      <dgm:t>
        <a:bodyPr/>
        <a:lstStyle/>
        <a:p>
          <a:r>
            <a:rPr lang="en-US" dirty="0"/>
            <a:t>(Bioinformatics) </a:t>
          </a:r>
          <a:r>
            <a:rPr lang="en-US" b="1" dirty="0"/>
            <a:t>Preprocess</a:t>
          </a:r>
          <a:r>
            <a:rPr lang="en-US" dirty="0"/>
            <a:t> the reads for quality control</a:t>
          </a:r>
        </a:p>
      </dgm:t>
    </dgm:pt>
    <dgm:pt modelId="{BE6AC078-6A28-8C4B-83E9-1FA2EC41A139}" type="parTrans" cxnId="{46C41D86-AABE-AB44-A458-616BF63872FC}">
      <dgm:prSet/>
      <dgm:spPr/>
      <dgm:t>
        <a:bodyPr/>
        <a:lstStyle/>
        <a:p>
          <a:endParaRPr lang="en-US"/>
        </a:p>
      </dgm:t>
    </dgm:pt>
    <dgm:pt modelId="{09E38A11-6360-604C-8EDF-AC9F76BBC671}" type="sibTrans" cxnId="{46C41D86-AABE-AB44-A458-616BF63872FC}">
      <dgm:prSet/>
      <dgm:spPr/>
      <dgm:t>
        <a:bodyPr/>
        <a:lstStyle/>
        <a:p>
          <a:endParaRPr lang="en-US"/>
        </a:p>
      </dgm:t>
    </dgm:pt>
    <dgm:pt modelId="{AB824904-E422-B040-B869-3B7A1CB36BBB}">
      <dgm:prSet/>
      <dgm:spPr/>
      <dgm:t>
        <a:bodyPr/>
        <a:lstStyle/>
        <a:p>
          <a:r>
            <a:rPr lang="en-US" dirty="0"/>
            <a:t>(Bioinformatics) </a:t>
          </a:r>
          <a:r>
            <a:rPr lang="en-US" b="1" dirty="0"/>
            <a:t>Align</a:t>
          </a:r>
          <a:r>
            <a:rPr lang="en-US" dirty="0"/>
            <a:t> the raw reads to a genome with a RNA-seq aligner</a:t>
          </a:r>
        </a:p>
      </dgm:t>
    </dgm:pt>
    <dgm:pt modelId="{1ED63B5F-27C3-7746-BCD3-F3EEB4A79CF2}" type="parTrans" cxnId="{E0137CD1-204D-0A4A-ABB6-4FA86D915B32}">
      <dgm:prSet/>
      <dgm:spPr/>
      <dgm:t>
        <a:bodyPr/>
        <a:lstStyle/>
        <a:p>
          <a:endParaRPr lang="en-US"/>
        </a:p>
      </dgm:t>
    </dgm:pt>
    <dgm:pt modelId="{F62EA323-2ED9-9340-A184-ADB157ECC00E}" type="sibTrans" cxnId="{E0137CD1-204D-0A4A-ABB6-4FA86D915B32}">
      <dgm:prSet/>
      <dgm:spPr/>
      <dgm:t>
        <a:bodyPr/>
        <a:lstStyle/>
        <a:p>
          <a:endParaRPr lang="en-US"/>
        </a:p>
      </dgm:t>
    </dgm:pt>
    <dgm:pt modelId="{168BA2BA-150C-594F-BA00-090A24839E92}">
      <dgm:prSet/>
      <dgm:spPr/>
      <dgm:t>
        <a:bodyPr/>
        <a:lstStyle/>
        <a:p>
          <a:r>
            <a:rPr lang="en-US" dirty="0"/>
            <a:t>(Bioinformatics) </a:t>
          </a:r>
          <a:r>
            <a:rPr lang="en-US" b="1" dirty="0"/>
            <a:t>Quantify</a:t>
          </a:r>
          <a:r>
            <a:rPr lang="en-US" dirty="0"/>
            <a:t> with normalization and perform statistical analysis</a:t>
          </a:r>
        </a:p>
      </dgm:t>
    </dgm:pt>
    <dgm:pt modelId="{076A6291-42C4-8A41-B0EF-754CA187156E}" type="parTrans" cxnId="{9C3A18EC-211D-EA42-8FC1-7CACB72A3A82}">
      <dgm:prSet/>
      <dgm:spPr/>
      <dgm:t>
        <a:bodyPr/>
        <a:lstStyle/>
        <a:p>
          <a:endParaRPr lang="en-US"/>
        </a:p>
      </dgm:t>
    </dgm:pt>
    <dgm:pt modelId="{CD1674E6-90C7-7B49-A912-C3139CDFBCE5}" type="sibTrans" cxnId="{9C3A18EC-211D-EA42-8FC1-7CACB72A3A82}">
      <dgm:prSet/>
      <dgm:spPr/>
      <dgm:t>
        <a:bodyPr/>
        <a:lstStyle/>
        <a:p>
          <a:endParaRPr lang="en-US"/>
        </a:p>
      </dgm:t>
    </dgm:pt>
    <dgm:pt modelId="{4EEFE502-A14F-4FB1-B7D6-B45F5B7C350A}" type="pres">
      <dgm:prSet presAssocID="{0DBA7F3E-D53E-40EF-A471-444F7EE9B73C}" presName="linearFlow" presStyleCnt="0">
        <dgm:presLayoutVars>
          <dgm:dir/>
          <dgm:animLvl val="lvl"/>
          <dgm:resizeHandles val="exact"/>
        </dgm:presLayoutVars>
      </dgm:prSet>
      <dgm:spPr/>
    </dgm:pt>
    <dgm:pt modelId="{2F60AA68-97E1-4F68-9CF9-ABE8BA84342D}" type="pres">
      <dgm:prSet presAssocID="{08F17A3A-D7CB-4816-85A5-DC7A9FB730E9}" presName="composite" presStyleCnt="0"/>
      <dgm:spPr/>
    </dgm:pt>
    <dgm:pt modelId="{22CD48D1-4634-4BC0-986E-F4ACB4E90486}" type="pres">
      <dgm:prSet presAssocID="{08F17A3A-D7CB-4816-85A5-DC7A9FB730E9}" presName="parentText" presStyleLbl="alignNode1" presStyleIdx="0" presStyleCnt="6">
        <dgm:presLayoutVars>
          <dgm:chMax val="1"/>
          <dgm:bulletEnabled val="1"/>
        </dgm:presLayoutVars>
      </dgm:prSet>
      <dgm:spPr/>
    </dgm:pt>
    <dgm:pt modelId="{5548D9C0-3055-4A99-9014-BBB19B81584E}" type="pres">
      <dgm:prSet presAssocID="{08F17A3A-D7CB-4816-85A5-DC7A9FB730E9}" presName="descendantText" presStyleLbl="alignAcc1" presStyleIdx="0" presStyleCnt="6">
        <dgm:presLayoutVars>
          <dgm:bulletEnabled val="1"/>
        </dgm:presLayoutVars>
      </dgm:prSet>
      <dgm:spPr/>
    </dgm:pt>
    <dgm:pt modelId="{63571E58-3850-469B-8334-2A545D80505E}" type="pres">
      <dgm:prSet presAssocID="{A0EE606D-87FD-4D93-9351-EEC6F2220DE5}" presName="sp" presStyleCnt="0"/>
      <dgm:spPr/>
    </dgm:pt>
    <dgm:pt modelId="{4E73FA2B-2ACD-F844-B870-5EFE19BBC5DC}" type="pres">
      <dgm:prSet presAssocID="{E2D489EF-A32C-DE4E-8F83-57B97E4641C4}" presName="composite" presStyleCnt="0"/>
      <dgm:spPr/>
    </dgm:pt>
    <dgm:pt modelId="{101F2286-9D9D-DB43-8774-586B9EFD661E}" type="pres">
      <dgm:prSet presAssocID="{E2D489EF-A32C-DE4E-8F83-57B97E4641C4}" presName="parentText" presStyleLbl="alignNode1" presStyleIdx="1" presStyleCnt="6">
        <dgm:presLayoutVars>
          <dgm:chMax val="1"/>
          <dgm:bulletEnabled val="1"/>
        </dgm:presLayoutVars>
      </dgm:prSet>
      <dgm:spPr/>
    </dgm:pt>
    <dgm:pt modelId="{03B3C08B-9AAF-F140-8CD7-7267B855E108}" type="pres">
      <dgm:prSet presAssocID="{E2D489EF-A32C-DE4E-8F83-57B97E4641C4}" presName="descendantText" presStyleLbl="alignAcc1" presStyleIdx="1" presStyleCnt="6">
        <dgm:presLayoutVars>
          <dgm:bulletEnabled val="1"/>
        </dgm:presLayoutVars>
      </dgm:prSet>
      <dgm:spPr/>
    </dgm:pt>
    <dgm:pt modelId="{4CA7A658-280B-2647-B6BE-B9347DAF72B8}" type="pres">
      <dgm:prSet presAssocID="{C6E446AC-14AA-D740-8F5F-25EF2ED9D308}" presName="sp" presStyleCnt="0"/>
      <dgm:spPr/>
    </dgm:pt>
    <dgm:pt modelId="{3360109C-67D5-F64B-8143-3F895AB967BA}" type="pres">
      <dgm:prSet presAssocID="{43F366AC-FF52-AF49-8FEF-D1C28C48ED53}" presName="composite" presStyleCnt="0"/>
      <dgm:spPr/>
    </dgm:pt>
    <dgm:pt modelId="{C07F9EAE-76B5-3947-9014-76F8BBBE2927}" type="pres">
      <dgm:prSet presAssocID="{43F366AC-FF52-AF49-8FEF-D1C28C48ED53}" presName="parentText" presStyleLbl="alignNode1" presStyleIdx="2" presStyleCnt="6">
        <dgm:presLayoutVars>
          <dgm:chMax val="1"/>
          <dgm:bulletEnabled val="1"/>
        </dgm:presLayoutVars>
      </dgm:prSet>
      <dgm:spPr/>
    </dgm:pt>
    <dgm:pt modelId="{6030CC89-88C0-934E-BEF0-B9FE80534A5B}" type="pres">
      <dgm:prSet presAssocID="{43F366AC-FF52-AF49-8FEF-D1C28C48ED53}" presName="descendantText" presStyleLbl="alignAcc1" presStyleIdx="2" presStyleCnt="6">
        <dgm:presLayoutVars>
          <dgm:bulletEnabled val="1"/>
        </dgm:presLayoutVars>
      </dgm:prSet>
      <dgm:spPr/>
    </dgm:pt>
    <dgm:pt modelId="{9A2203C6-DB50-4449-9C92-71ED9DF575A5}" type="pres">
      <dgm:prSet presAssocID="{A41C5C46-89FB-DD40-A94F-C4DB3E6A25C7}" presName="sp" presStyleCnt="0"/>
      <dgm:spPr/>
    </dgm:pt>
    <dgm:pt modelId="{CF855129-D898-1A48-9450-8C9778E61748}" type="pres">
      <dgm:prSet presAssocID="{469EDE45-3E4C-7A47-91CB-706A0911873E}" presName="composite" presStyleCnt="0"/>
      <dgm:spPr/>
    </dgm:pt>
    <dgm:pt modelId="{6B6D6B42-BB6A-6C4E-B78A-DE7D7244ECC1}" type="pres">
      <dgm:prSet presAssocID="{469EDE45-3E4C-7A47-91CB-706A0911873E}" presName="parentText" presStyleLbl="alignNode1" presStyleIdx="3" presStyleCnt="6">
        <dgm:presLayoutVars>
          <dgm:chMax val="1"/>
          <dgm:bulletEnabled val="1"/>
        </dgm:presLayoutVars>
      </dgm:prSet>
      <dgm:spPr/>
    </dgm:pt>
    <dgm:pt modelId="{7CC219DB-9248-6E4C-BE1E-53CBFAE3AFA6}" type="pres">
      <dgm:prSet presAssocID="{469EDE45-3E4C-7A47-91CB-706A0911873E}" presName="descendantText" presStyleLbl="alignAcc1" presStyleIdx="3" presStyleCnt="6">
        <dgm:presLayoutVars>
          <dgm:bulletEnabled val="1"/>
        </dgm:presLayoutVars>
      </dgm:prSet>
      <dgm:spPr/>
    </dgm:pt>
    <dgm:pt modelId="{F49EF517-6017-4341-99AB-6882098DD71B}" type="pres">
      <dgm:prSet presAssocID="{3D1A0F62-6059-8E41-87F6-EE91A2B06FEC}" presName="sp" presStyleCnt="0"/>
      <dgm:spPr/>
    </dgm:pt>
    <dgm:pt modelId="{D346986B-1016-004A-AB34-5E7649F961D3}" type="pres">
      <dgm:prSet presAssocID="{7D788026-C971-2140-9EBD-F7DC617C46B8}" presName="composite" presStyleCnt="0"/>
      <dgm:spPr/>
    </dgm:pt>
    <dgm:pt modelId="{6B6291BA-C56F-6A46-9E41-E964A3F73D12}" type="pres">
      <dgm:prSet presAssocID="{7D788026-C971-2140-9EBD-F7DC617C46B8}" presName="parentText" presStyleLbl="alignNode1" presStyleIdx="4" presStyleCnt="6">
        <dgm:presLayoutVars>
          <dgm:chMax val="1"/>
          <dgm:bulletEnabled val="1"/>
        </dgm:presLayoutVars>
      </dgm:prSet>
      <dgm:spPr/>
    </dgm:pt>
    <dgm:pt modelId="{4BC4E43A-1054-8E48-BDD4-D77203001C6A}" type="pres">
      <dgm:prSet presAssocID="{7D788026-C971-2140-9EBD-F7DC617C46B8}" presName="descendantText" presStyleLbl="alignAcc1" presStyleIdx="4" presStyleCnt="6">
        <dgm:presLayoutVars>
          <dgm:bulletEnabled val="1"/>
        </dgm:presLayoutVars>
      </dgm:prSet>
      <dgm:spPr/>
    </dgm:pt>
    <dgm:pt modelId="{BD9032FE-B5E6-FE4F-BADE-1C9BFF262F72}" type="pres">
      <dgm:prSet presAssocID="{D52DE135-7554-6E46-8925-7D4CC693E3F0}" presName="sp" presStyleCnt="0"/>
      <dgm:spPr/>
    </dgm:pt>
    <dgm:pt modelId="{9636D4C3-5316-C745-9426-64BA22C1D635}" type="pres">
      <dgm:prSet presAssocID="{0B33588F-1DDE-5D40-AF47-00C4CFEEC796}" presName="composite" presStyleCnt="0"/>
      <dgm:spPr/>
    </dgm:pt>
    <dgm:pt modelId="{200F01E2-ECB7-1B47-BAEE-E9578651896C}" type="pres">
      <dgm:prSet presAssocID="{0B33588F-1DDE-5D40-AF47-00C4CFEEC796}" presName="parentText" presStyleLbl="alignNode1" presStyleIdx="5" presStyleCnt="6">
        <dgm:presLayoutVars>
          <dgm:chMax val="1"/>
          <dgm:bulletEnabled val="1"/>
        </dgm:presLayoutVars>
      </dgm:prSet>
      <dgm:spPr/>
    </dgm:pt>
    <dgm:pt modelId="{010FB927-5204-254C-9E0C-45D8D2C7A435}" type="pres">
      <dgm:prSet presAssocID="{0B33588F-1DDE-5D40-AF47-00C4CFEEC796}" presName="descendantText" presStyleLbl="alignAcc1" presStyleIdx="5" presStyleCnt="6">
        <dgm:presLayoutVars>
          <dgm:bulletEnabled val="1"/>
        </dgm:presLayoutVars>
      </dgm:prSet>
      <dgm:spPr/>
    </dgm:pt>
  </dgm:ptLst>
  <dgm:cxnLst>
    <dgm:cxn modelId="{D1A13B04-9410-C74D-8C5E-A0E8797BDE18}" type="presOf" srcId="{168BA2BA-150C-594F-BA00-090A24839E92}" destId="{010FB927-5204-254C-9E0C-45D8D2C7A435}" srcOrd="0" destOrd="0" presId="urn:microsoft.com/office/officeart/2005/8/layout/chevron2"/>
    <dgm:cxn modelId="{AFD99612-77D6-294D-A2B8-ACE4D9FD8B9F}" srcId="{E2D489EF-A32C-DE4E-8F83-57B97E4641C4}" destId="{19082E6D-961F-E241-A6C0-697EB205A8B4}" srcOrd="0" destOrd="0" parTransId="{C301D886-DDE3-7D44-800B-A81915BD7CE7}" sibTransId="{0694C659-510F-1143-8389-8B379374F244}"/>
    <dgm:cxn modelId="{D922C112-D857-FB44-B4DC-8E8AE27FF5FA}" srcId="{0DBA7F3E-D53E-40EF-A471-444F7EE9B73C}" destId="{0B33588F-1DDE-5D40-AF47-00C4CFEEC796}" srcOrd="5" destOrd="0" parTransId="{43F3798B-B579-9D48-8E33-C28E722E4CBF}" sibTransId="{2085264D-AE74-2143-A997-17F9F7568BFB}"/>
    <dgm:cxn modelId="{9134D020-575A-324C-825B-89A4884811B0}" type="presOf" srcId="{18F34B7E-0D7E-7940-8A20-728C596B4381}" destId="{7CC219DB-9248-6E4C-BE1E-53CBFAE3AFA6}" srcOrd="0" destOrd="0" presId="urn:microsoft.com/office/officeart/2005/8/layout/chevron2"/>
    <dgm:cxn modelId="{2C719929-D73D-3945-9253-098A0D45755D}" type="presOf" srcId="{AB824904-E422-B040-B869-3B7A1CB36BBB}" destId="{4BC4E43A-1054-8E48-BDD4-D77203001C6A}" srcOrd="0" destOrd="0" presId="urn:microsoft.com/office/officeart/2005/8/layout/chevron2"/>
    <dgm:cxn modelId="{0B73E12A-31A6-C94F-A8A7-54FF6DE653DE}" type="presOf" srcId="{19082E6D-961F-E241-A6C0-697EB205A8B4}" destId="{03B3C08B-9AAF-F140-8CD7-7267B855E108}" srcOrd="0" destOrd="0" presId="urn:microsoft.com/office/officeart/2005/8/layout/chevron2"/>
    <dgm:cxn modelId="{654D1039-96DF-8F49-AC38-056093C0450B}" type="presOf" srcId="{08F17A3A-D7CB-4816-85A5-DC7A9FB730E9}" destId="{22CD48D1-4634-4BC0-986E-F4ACB4E90486}" srcOrd="0" destOrd="0" presId="urn:microsoft.com/office/officeart/2005/8/layout/chevron2"/>
    <dgm:cxn modelId="{E83A5E3B-2EE9-2D44-8F59-2B0310BE43BE}" srcId="{0DBA7F3E-D53E-40EF-A471-444F7EE9B73C}" destId="{469EDE45-3E4C-7A47-91CB-706A0911873E}" srcOrd="3" destOrd="0" parTransId="{B1FAEF43-711D-7D44-80B1-51C35D6A96D8}" sibTransId="{3D1A0F62-6059-8E41-87F6-EE91A2B06FEC}"/>
    <dgm:cxn modelId="{EC18BC3D-59C8-4548-BE61-6D1F29750C23}" type="presOf" srcId="{0DBA7F3E-D53E-40EF-A471-444F7EE9B73C}" destId="{4EEFE502-A14F-4FB1-B7D6-B45F5B7C350A}" srcOrd="0" destOrd="0" presId="urn:microsoft.com/office/officeart/2005/8/layout/chevron2"/>
    <dgm:cxn modelId="{5E89EC48-2E57-4392-8AC3-67CF02C8DBF7}" srcId="{0DBA7F3E-D53E-40EF-A471-444F7EE9B73C}" destId="{08F17A3A-D7CB-4816-85A5-DC7A9FB730E9}" srcOrd="0" destOrd="0" parTransId="{49419533-EEA1-471A-9C64-E1F0DB8B938A}" sibTransId="{A0EE606D-87FD-4D93-9351-EEC6F2220DE5}"/>
    <dgm:cxn modelId="{6C19E061-348D-8B4E-8E42-F927830322C5}" type="presOf" srcId="{7D788026-C971-2140-9EBD-F7DC617C46B8}" destId="{6B6291BA-C56F-6A46-9E41-E964A3F73D12}" srcOrd="0" destOrd="0" presId="urn:microsoft.com/office/officeart/2005/8/layout/chevron2"/>
    <dgm:cxn modelId="{087D2F6D-2CFF-FD41-95CF-70C9AFF4197F}" srcId="{0DBA7F3E-D53E-40EF-A471-444F7EE9B73C}" destId="{E2D489EF-A32C-DE4E-8F83-57B97E4641C4}" srcOrd="1" destOrd="0" parTransId="{A55312AB-44CE-4242-9CD0-2C226087B4E0}" sibTransId="{C6E446AC-14AA-D740-8F5F-25EF2ED9D308}"/>
    <dgm:cxn modelId="{FC2FEB6D-6311-C243-A030-A5C287DBBD29}" type="presOf" srcId="{469EDE45-3E4C-7A47-91CB-706A0911873E}" destId="{6B6D6B42-BB6A-6C4E-B78A-DE7D7244ECC1}" srcOrd="0" destOrd="0" presId="urn:microsoft.com/office/officeart/2005/8/layout/chevron2"/>
    <dgm:cxn modelId="{3FCF9A83-88E0-D54C-B650-FF1C79D633D2}" type="presOf" srcId="{AF99E35E-A5F9-8D4F-8503-4F7E8DAD10B7}" destId="{5548D9C0-3055-4A99-9014-BBB19B81584E}" srcOrd="0" destOrd="0" presId="urn:microsoft.com/office/officeart/2005/8/layout/chevron2"/>
    <dgm:cxn modelId="{46C41D86-AABE-AB44-A458-616BF63872FC}" srcId="{469EDE45-3E4C-7A47-91CB-706A0911873E}" destId="{18F34B7E-0D7E-7940-8A20-728C596B4381}" srcOrd="0" destOrd="0" parTransId="{BE6AC078-6A28-8C4B-83E9-1FA2EC41A139}" sibTransId="{09E38A11-6360-604C-8EDF-AC9F76BBC671}"/>
    <dgm:cxn modelId="{1521BD9C-F8B1-644E-BB26-3FCAA2538D2C}" type="presOf" srcId="{DDA5BBFB-5C84-8C45-A63E-ABAA0D460D3A}" destId="{6030CC89-88C0-934E-BEF0-B9FE80534A5B}" srcOrd="0" destOrd="0" presId="urn:microsoft.com/office/officeart/2005/8/layout/chevron2"/>
    <dgm:cxn modelId="{1BD527AF-170D-394E-83E3-E8EEE7D0CF35}" srcId="{43F366AC-FF52-AF49-8FEF-D1C28C48ED53}" destId="{DDA5BBFB-5C84-8C45-A63E-ABAA0D460D3A}" srcOrd="0" destOrd="0" parTransId="{B2385EA1-F10A-4145-BBCB-A7A45D8B0F86}" sibTransId="{DEA01285-2417-8C44-9F88-ECE2CBC6B8EF}"/>
    <dgm:cxn modelId="{E0137CD1-204D-0A4A-ABB6-4FA86D915B32}" srcId="{7D788026-C971-2140-9EBD-F7DC617C46B8}" destId="{AB824904-E422-B040-B869-3B7A1CB36BBB}" srcOrd="0" destOrd="0" parTransId="{1ED63B5F-27C3-7746-BCD3-F3EEB4A79CF2}" sibTransId="{F62EA323-2ED9-9340-A184-ADB157ECC00E}"/>
    <dgm:cxn modelId="{6D7EE9D4-2BFE-E64C-9BA9-BA082C679F1E}" type="presOf" srcId="{43F366AC-FF52-AF49-8FEF-D1C28C48ED53}" destId="{C07F9EAE-76B5-3947-9014-76F8BBBE2927}" srcOrd="0" destOrd="0" presId="urn:microsoft.com/office/officeart/2005/8/layout/chevron2"/>
    <dgm:cxn modelId="{785831D7-C18C-6142-A9E4-6D95A76B584A}" type="presOf" srcId="{0B33588F-1DDE-5D40-AF47-00C4CFEEC796}" destId="{200F01E2-ECB7-1B47-BAEE-E9578651896C}" srcOrd="0" destOrd="0" presId="urn:microsoft.com/office/officeart/2005/8/layout/chevron2"/>
    <dgm:cxn modelId="{15A955DD-3DFC-BF4C-9FFC-DEA7C137517F}" srcId="{0DBA7F3E-D53E-40EF-A471-444F7EE9B73C}" destId="{7D788026-C971-2140-9EBD-F7DC617C46B8}" srcOrd="4" destOrd="0" parTransId="{5A894C5D-1B30-CF44-BE49-DD67C4D3146B}" sibTransId="{D52DE135-7554-6E46-8925-7D4CC693E3F0}"/>
    <dgm:cxn modelId="{5655A1E1-D059-5041-A043-A76F63A6221F}" srcId="{08F17A3A-D7CB-4816-85A5-DC7A9FB730E9}" destId="{AF99E35E-A5F9-8D4F-8503-4F7E8DAD10B7}" srcOrd="0" destOrd="0" parTransId="{EDDC6407-8034-B842-9637-6ABECCF627A1}" sibTransId="{7157033D-FAF4-5042-A2D5-113524E9FA17}"/>
    <dgm:cxn modelId="{31DB60E7-86C4-DA4D-AD3A-160DDE172CCD}" type="presOf" srcId="{E2D489EF-A32C-DE4E-8F83-57B97E4641C4}" destId="{101F2286-9D9D-DB43-8774-586B9EFD661E}" srcOrd="0" destOrd="0" presId="urn:microsoft.com/office/officeart/2005/8/layout/chevron2"/>
    <dgm:cxn modelId="{9C3A18EC-211D-EA42-8FC1-7CACB72A3A82}" srcId="{0B33588F-1DDE-5D40-AF47-00C4CFEEC796}" destId="{168BA2BA-150C-594F-BA00-090A24839E92}" srcOrd="0" destOrd="0" parTransId="{076A6291-42C4-8A41-B0EF-754CA187156E}" sibTransId="{CD1674E6-90C7-7B49-A912-C3139CDFBCE5}"/>
    <dgm:cxn modelId="{64847AED-589B-924A-9004-0A612D4C1608}" srcId="{0DBA7F3E-D53E-40EF-A471-444F7EE9B73C}" destId="{43F366AC-FF52-AF49-8FEF-D1C28C48ED53}" srcOrd="2" destOrd="0" parTransId="{5F488456-8CAF-5B4C-A719-3AD8EFF1A5BA}" sibTransId="{A41C5C46-89FB-DD40-A94F-C4DB3E6A25C7}"/>
    <dgm:cxn modelId="{A4C896A0-4FCF-3D40-89D4-E2B3213075B1}" type="presParOf" srcId="{4EEFE502-A14F-4FB1-B7D6-B45F5B7C350A}" destId="{2F60AA68-97E1-4F68-9CF9-ABE8BA84342D}" srcOrd="0" destOrd="0" presId="urn:microsoft.com/office/officeart/2005/8/layout/chevron2"/>
    <dgm:cxn modelId="{40B98021-3D35-EE41-9BDB-189D92BFA503}" type="presParOf" srcId="{2F60AA68-97E1-4F68-9CF9-ABE8BA84342D}" destId="{22CD48D1-4634-4BC0-986E-F4ACB4E90486}" srcOrd="0" destOrd="0" presId="urn:microsoft.com/office/officeart/2005/8/layout/chevron2"/>
    <dgm:cxn modelId="{34D7E64F-D595-5244-9F68-B624B7756B8E}" type="presParOf" srcId="{2F60AA68-97E1-4F68-9CF9-ABE8BA84342D}" destId="{5548D9C0-3055-4A99-9014-BBB19B81584E}" srcOrd="1" destOrd="0" presId="urn:microsoft.com/office/officeart/2005/8/layout/chevron2"/>
    <dgm:cxn modelId="{5594F428-BA05-7547-B262-DF2B6ECA244A}" type="presParOf" srcId="{4EEFE502-A14F-4FB1-B7D6-B45F5B7C350A}" destId="{63571E58-3850-469B-8334-2A545D80505E}" srcOrd="1" destOrd="0" presId="urn:microsoft.com/office/officeart/2005/8/layout/chevron2"/>
    <dgm:cxn modelId="{98927A02-98B8-D848-A25A-FCDF595F0EB1}" type="presParOf" srcId="{4EEFE502-A14F-4FB1-B7D6-B45F5B7C350A}" destId="{4E73FA2B-2ACD-F844-B870-5EFE19BBC5DC}" srcOrd="2" destOrd="0" presId="urn:microsoft.com/office/officeart/2005/8/layout/chevron2"/>
    <dgm:cxn modelId="{0882F400-0926-FC42-B320-AEE9125F193A}" type="presParOf" srcId="{4E73FA2B-2ACD-F844-B870-5EFE19BBC5DC}" destId="{101F2286-9D9D-DB43-8774-586B9EFD661E}" srcOrd="0" destOrd="0" presId="urn:microsoft.com/office/officeart/2005/8/layout/chevron2"/>
    <dgm:cxn modelId="{60C0ABA1-051B-F64D-833F-F9DD0987F0AE}" type="presParOf" srcId="{4E73FA2B-2ACD-F844-B870-5EFE19BBC5DC}" destId="{03B3C08B-9AAF-F140-8CD7-7267B855E108}" srcOrd="1" destOrd="0" presId="urn:microsoft.com/office/officeart/2005/8/layout/chevron2"/>
    <dgm:cxn modelId="{88D94DE1-8B60-B448-89BC-02FB691E4D0E}" type="presParOf" srcId="{4EEFE502-A14F-4FB1-B7D6-B45F5B7C350A}" destId="{4CA7A658-280B-2647-B6BE-B9347DAF72B8}" srcOrd="3" destOrd="0" presId="urn:microsoft.com/office/officeart/2005/8/layout/chevron2"/>
    <dgm:cxn modelId="{8294D9F6-7FC3-FB4F-B803-351733DF9E4F}" type="presParOf" srcId="{4EEFE502-A14F-4FB1-B7D6-B45F5B7C350A}" destId="{3360109C-67D5-F64B-8143-3F895AB967BA}" srcOrd="4" destOrd="0" presId="urn:microsoft.com/office/officeart/2005/8/layout/chevron2"/>
    <dgm:cxn modelId="{45E9E47F-6874-2E4C-80F9-7039E7502E37}" type="presParOf" srcId="{3360109C-67D5-F64B-8143-3F895AB967BA}" destId="{C07F9EAE-76B5-3947-9014-76F8BBBE2927}" srcOrd="0" destOrd="0" presId="urn:microsoft.com/office/officeart/2005/8/layout/chevron2"/>
    <dgm:cxn modelId="{D5AD2244-140D-5746-BEAC-3520E0EFB412}" type="presParOf" srcId="{3360109C-67D5-F64B-8143-3F895AB967BA}" destId="{6030CC89-88C0-934E-BEF0-B9FE80534A5B}" srcOrd="1" destOrd="0" presId="urn:microsoft.com/office/officeart/2005/8/layout/chevron2"/>
    <dgm:cxn modelId="{E26C034E-2F84-F540-BDD3-4A95C8CF0EC2}" type="presParOf" srcId="{4EEFE502-A14F-4FB1-B7D6-B45F5B7C350A}" destId="{9A2203C6-DB50-4449-9C92-71ED9DF575A5}" srcOrd="5" destOrd="0" presId="urn:microsoft.com/office/officeart/2005/8/layout/chevron2"/>
    <dgm:cxn modelId="{5288EA41-F52D-B24C-BF40-9A444D7C2368}" type="presParOf" srcId="{4EEFE502-A14F-4FB1-B7D6-B45F5B7C350A}" destId="{CF855129-D898-1A48-9450-8C9778E61748}" srcOrd="6" destOrd="0" presId="urn:microsoft.com/office/officeart/2005/8/layout/chevron2"/>
    <dgm:cxn modelId="{0FF369EC-ED75-0646-BC75-86ABC622B0E9}" type="presParOf" srcId="{CF855129-D898-1A48-9450-8C9778E61748}" destId="{6B6D6B42-BB6A-6C4E-B78A-DE7D7244ECC1}" srcOrd="0" destOrd="0" presId="urn:microsoft.com/office/officeart/2005/8/layout/chevron2"/>
    <dgm:cxn modelId="{78617EA2-50CD-2144-AAD5-5A9A3E9D606B}" type="presParOf" srcId="{CF855129-D898-1A48-9450-8C9778E61748}" destId="{7CC219DB-9248-6E4C-BE1E-53CBFAE3AFA6}" srcOrd="1" destOrd="0" presId="urn:microsoft.com/office/officeart/2005/8/layout/chevron2"/>
    <dgm:cxn modelId="{18CCB212-35DF-2E4E-A979-EDCBF704B72B}" type="presParOf" srcId="{4EEFE502-A14F-4FB1-B7D6-B45F5B7C350A}" destId="{F49EF517-6017-4341-99AB-6882098DD71B}" srcOrd="7" destOrd="0" presId="urn:microsoft.com/office/officeart/2005/8/layout/chevron2"/>
    <dgm:cxn modelId="{85F2BBE9-880A-AA46-B984-7CE9BCE0A3F8}" type="presParOf" srcId="{4EEFE502-A14F-4FB1-B7D6-B45F5B7C350A}" destId="{D346986B-1016-004A-AB34-5E7649F961D3}" srcOrd="8" destOrd="0" presId="urn:microsoft.com/office/officeart/2005/8/layout/chevron2"/>
    <dgm:cxn modelId="{9499274D-1321-8D43-904E-6D9ABB3098BD}" type="presParOf" srcId="{D346986B-1016-004A-AB34-5E7649F961D3}" destId="{6B6291BA-C56F-6A46-9E41-E964A3F73D12}" srcOrd="0" destOrd="0" presId="urn:microsoft.com/office/officeart/2005/8/layout/chevron2"/>
    <dgm:cxn modelId="{ACCFFE98-699D-2549-82BC-2A28C8B4D48A}" type="presParOf" srcId="{D346986B-1016-004A-AB34-5E7649F961D3}" destId="{4BC4E43A-1054-8E48-BDD4-D77203001C6A}" srcOrd="1" destOrd="0" presId="urn:microsoft.com/office/officeart/2005/8/layout/chevron2"/>
    <dgm:cxn modelId="{46739B47-49B3-4042-AD2E-EEC8000B88BD}" type="presParOf" srcId="{4EEFE502-A14F-4FB1-B7D6-B45F5B7C350A}" destId="{BD9032FE-B5E6-FE4F-BADE-1C9BFF262F72}" srcOrd="9" destOrd="0" presId="urn:microsoft.com/office/officeart/2005/8/layout/chevron2"/>
    <dgm:cxn modelId="{3E7D8C2F-9425-CB49-8450-1CF60DBB4E75}" type="presParOf" srcId="{4EEFE502-A14F-4FB1-B7D6-B45F5B7C350A}" destId="{9636D4C3-5316-C745-9426-64BA22C1D635}" srcOrd="10" destOrd="0" presId="urn:microsoft.com/office/officeart/2005/8/layout/chevron2"/>
    <dgm:cxn modelId="{62F06B72-B5BD-AA4E-BB72-CA7765D2E7E9}" type="presParOf" srcId="{9636D4C3-5316-C745-9426-64BA22C1D635}" destId="{200F01E2-ECB7-1B47-BAEE-E9578651896C}" srcOrd="0" destOrd="0" presId="urn:microsoft.com/office/officeart/2005/8/layout/chevron2"/>
    <dgm:cxn modelId="{14F49A93-F301-A140-BF82-2AB8914B11C0}" type="presParOf" srcId="{9636D4C3-5316-C745-9426-64BA22C1D635}" destId="{010FB927-5204-254C-9E0C-45D8D2C7A43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BA7F3E-D53E-40EF-A471-444F7EE9B73C}" type="doc">
      <dgm:prSet loTypeId="urn:microsoft.com/office/officeart/2005/8/layout/chevron2" loCatId="list" qsTypeId="urn:microsoft.com/office/officeart/2005/8/quickstyle/simple1" qsCatId="simple" csTypeId="urn:microsoft.com/office/officeart/2005/8/colors/colorful1#2" csCatId="colorful" phldr="1"/>
      <dgm:spPr/>
      <dgm:t>
        <a:bodyPr/>
        <a:lstStyle/>
        <a:p>
          <a:endParaRPr lang="en-US"/>
        </a:p>
      </dgm:t>
    </dgm:pt>
    <dgm:pt modelId="{08F17A3A-D7CB-4816-85A5-DC7A9FB730E9}">
      <dgm:prSet phldrT="[Text]"/>
      <dgm:spPr/>
      <dgm:t>
        <a:bodyPr/>
        <a:lstStyle/>
        <a:p>
          <a:r>
            <a:rPr lang="en-US" dirty="0"/>
            <a:t>Experiment</a:t>
          </a:r>
        </a:p>
      </dgm:t>
    </dgm:pt>
    <dgm:pt modelId="{49419533-EEA1-471A-9C64-E1F0DB8B938A}" type="parTrans" cxnId="{5E89EC48-2E57-4392-8AC3-67CF02C8DBF7}">
      <dgm:prSet/>
      <dgm:spPr/>
      <dgm:t>
        <a:bodyPr/>
        <a:lstStyle/>
        <a:p>
          <a:endParaRPr lang="en-US"/>
        </a:p>
      </dgm:t>
    </dgm:pt>
    <dgm:pt modelId="{A0EE606D-87FD-4D93-9351-EEC6F2220DE5}" type="sibTrans" cxnId="{5E89EC48-2E57-4392-8AC3-67CF02C8DBF7}">
      <dgm:prSet/>
      <dgm:spPr/>
      <dgm:t>
        <a:bodyPr/>
        <a:lstStyle/>
        <a:p>
          <a:endParaRPr lang="en-US"/>
        </a:p>
      </dgm:t>
    </dgm:pt>
    <dgm:pt modelId="{469EDE45-3E4C-7A47-91CB-706A0911873E}">
      <dgm:prSet/>
      <dgm:spPr/>
      <dgm:t>
        <a:bodyPr/>
        <a:lstStyle/>
        <a:p>
          <a:r>
            <a:rPr lang="en-US" dirty="0"/>
            <a:t>Bioinformatics</a:t>
          </a:r>
        </a:p>
      </dgm:t>
    </dgm:pt>
    <dgm:pt modelId="{B1FAEF43-711D-7D44-80B1-51C35D6A96D8}" type="parTrans" cxnId="{E83A5E3B-2EE9-2D44-8F59-2B0310BE43BE}">
      <dgm:prSet/>
      <dgm:spPr/>
      <dgm:t>
        <a:bodyPr/>
        <a:lstStyle/>
        <a:p>
          <a:endParaRPr lang="en-US"/>
        </a:p>
      </dgm:t>
    </dgm:pt>
    <dgm:pt modelId="{3D1A0F62-6059-8E41-87F6-EE91A2B06FEC}" type="sibTrans" cxnId="{E83A5E3B-2EE9-2D44-8F59-2B0310BE43BE}">
      <dgm:prSet/>
      <dgm:spPr/>
      <dgm:t>
        <a:bodyPr/>
        <a:lstStyle/>
        <a:p>
          <a:endParaRPr lang="en-US"/>
        </a:p>
      </dgm:t>
    </dgm:pt>
    <dgm:pt modelId="{7D788026-C971-2140-9EBD-F7DC617C46B8}">
      <dgm:prSet/>
      <dgm:spPr/>
      <dgm:t>
        <a:bodyPr/>
        <a:lstStyle/>
        <a:p>
          <a:r>
            <a:rPr lang="en-US" b="1" dirty="0"/>
            <a:t>Align</a:t>
          </a:r>
          <a:r>
            <a:rPr lang="en-US" dirty="0"/>
            <a:t> the raw reads to a genome with a RNA-seq aligner</a:t>
          </a:r>
        </a:p>
      </dgm:t>
    </dgm:pt>
    <dgm:pt modelId="{5A894C5D-1B30-CF44-BE49-DD67C4D3146B}" type="parTrans" cxnId="{15A955DD-3DFC-BF4C-9FFC-DEA7C137517F}">
      <dgm:prSet/>
      <dgm:spPr/>
      <dgm:t>
        <a:bodyPr/>
        <a:lstStyle/>
        <a:p>
          <a:endParaRPr lang="en-US"/>
        </a:p>
      </dgm:t>
    </dgm:pt>
    <dgm:pt modelId="{D52DE135-7554-6E46-8925-7D4CC693E3F0}" type="sibTrans" cxnId="{15A955DD-3DFC-BF4C-9FFC-DEA7C137517F}">
      <dgm:prSet/>
      <dgm:spPr/>
      <dgm:t>
        <a:bodyPr/>
        <a:lstStyle/>
        <a:p>
          <a:endParaRPr lang="en-US"/>
        </a:p>
      </dgm:t>
    </dgm:pt>
    <dgm:pt modelId="{AF99E35E-A5F9-8D4F-8503-4F7E8DAD10B7}">
      <dgm:prSet phldrT="[Text]"/>
      <dgm:spPr/>
      <dgm:t>
        <a:bodyPr/>
        <a:lstStyle/>
        <a:p>
          <a:r>
            <a:rPr lang="en-US" dirty="0"/>
            <a:t>Isolate RNA</a:t>
          </a:r>
        </a:p>
      </dgm:t>
    </dgm:pt>
    <dgm:pt modelId="{EDDC6407-8034-B842-9637-6ABECCF627A1}" type="parTrans" cxnId="{5655A1E1-D059-5041-A043-A76F63A6221F}">
      <dgm:prSet/>
      <dgm:spPr/>
      <dgm:t>
        <a:bodyPr/>
        <a:lstStyle/>
        <a:p>
          <a:endParaRPr lang="en-US"/>
        </a:p>
      </dgm:t>
    </dgm:pt>
    <dgm:pt modelId="{7157033D-FAF4-5042-A2D5-113524E9FA17}" type="sibTrans" cxnId="{5655A1E1-D059-5041-A043-A76F63A6221F}">
      <dgm:prSet/>
      <dgm:spPr/>
      <dgm:t>
        <a:bodyPr/>
        <a:lstStyle/>
        <a:p>
          <a:endParaRPr lang="en-US"/>
        </a:p>
      </dgm:t>
    </dgm:pt>
    <dgm:pt modelId="{19082E6D-961F-E241-A6C0-697EB205A8B4}">
      <dgm:prSet/>
      <dgm:spPr/>
      <dgm:t>
        <a:bodyPr/>
        <a:lstStyle/>
        <a:p>
          <a:r>
            <a:rPr lang="en-US" dirty="0"/>
            <a:t>Convert to </a:t>
          </a:r>
          <a:r>
            <a:rPr lang="en-US" dirty="0" err="1"/>
            <a:t>cDNA</a:t>
          </a:r>
          <a:r>
            <a:rPr lang="en-US" dirty="0"/>
            <a:t> using reverse transcriptase</a:t>
          </a:r>
        </a:p>
      </dgm:t>
    </dgm:pt>
    <dgm:pt modelId="{C301D886-DDE3-7D44-800B-A81915BD7CE7}" type="parTrans" cxnId="{AFD99612-77D6-294D-A2B8-ACE4D9FD8B9F}">
      <dgm:prSet/>
      <dgm:spPr/>
      <dgm:t>
        <a:bodyPr/>
        <a:lstStyle/>
        <a:p>
          <a:endParaRPr lang="en-US"/>
        </a:p>
      </dgm:t>
    </dgm:pt>
    <dgm:pt modelId="{0694C659-510F-1143-8389-8B379374F244}" type="sibTrans" cxnId="{AFD99612-77D6-294D-A2B8-ACE4D9FD8B9F}">
      <dgm:prSet/>
      <dgm:spPr/>
      <dgm:t>
        <a:bodyPr/>
        <a:lstStyle/>
        <a:p>
          <a:endParaRPr lang="en-US"/>
        </a:p>
      </dgm:t>
    </dgm:pt>
    <dgm:pt modelId="{DDA5BBFB-5C84-8C45-A63E-ABAA0D460D3A}">
      <dgm:prSet/>
      <dgm:spPr/>
      <dgm:t>
        <a:bodyPr/>
        <a:lstStyle/>
        <a:p>
          <a:r>
            <a:rPr lang="en-US" dirty="0"/>
            <a:t>Make a library and sequence it</a:t>
          </a:r>
        </a:p>
      </dgm:t>
    </dgm:pt>
    <dgm:pt modelId="{B2385EA1-F10A-4145-BBCB-A7A45D8B0F86}" type="parTrans" cxnId="{1BD527AF-170D-394E-83E3-E8EEE7D0CF35}">
      <dgm:prSet/>
      <dgm:spPr/>
      <dgm:t>
        <a:bodyPr/>
        <a:lstStyle/>
        <a:p>
          <a:endParaRPr lang="en-US"/>
        </a:p>
      </dgm:t>
    </dgm:pt>
    <dgm:pt modelId="{DEA01285-2417-8C44-9F88-ECE2CBC6B8EF}" type="sibTrans" cxnId="{1BD527AF-170D-394E-83E3-E8EEE7D0CF35}">
      <dgm:prSet/>
      <dgm:spPr/>
      <dgm:t>
        <a:bodyPr/>
        <a:lstStyle/>
        <a:p>
          <a:endParaRPr lang="en-US"/>
        </a:p>
      </dgm:t>
    </dgm:pt>
    <dgm:pt modelId="{18F34B7E-0D7E-7940-8A20-728C596B4381}">
      <dgm:prSet/>
      <dgm:spPr/>
      <dgm:t>
        <a:bodyPr/>
        <a:lstStyle/>
        <a:p>
          <a:r>
            <a:rPr lang="en-US" b="1" dirty="0"/>
            <a:t>Preprocess</a:t>
          </a:r>
          <a:r>
            <a:rPr lang="en-US" dirty="0"/>
            <a:t> the reads for quality control</a:t>
          </a:r>
        </a:p>
      </dgm:t>
    </dgm:pt>
    <dgm:pt modelId="{BE6AC078-6A28-8C4B-83E9-1FA2EC41A139}" type="parTrans" cxnId="{46C41D86-AABE-AB44-A458-616BF63872FC}">
      <dgm:prSet/>
      <dgm:spPr/>
      <dgm:t>
        <a:bodyPr/>
        <a:lstStyle/>
        <a:p>
          <a:endParaRPr lang="en-US"/>
        </a:p>
      </dgm:t>
    </dgm:pt>
    <dgm:pt modelId="{09E38A11-6360-604C-8EDF-AC9F76BBC671}" type="sibTrans" cxnId="{46C41D86-AABE-AB44-A458-616BF63872FC}">
      <dgm:prSet/>
      <dgm:spPr/>
      <dgm:t>
        <a:bodyPr/>
        <a:lstStyle/>
        <a:p>
          <a:endParaRPr lang="en-US"/>
        </a:p>
      </dgm:t>
    </dgm:pt>
    <dgm:pt modelId="{B8C9F4B3-1694-9F45-A84F-14501BED570F}">
      <dgm:prSet/>
      <dgm:spPr/>
      <dgm:t>
        <a:bodyPr/>
        <a:lstStyle/>
        <a:p>
          <a:r>
            <a:rPr lang="en-US" b="1" dirty="0"/>
            <a:t>Quantify</a:t>
          </a:r>
          <a:r>
            <a:rPr lang="en-US" dirty="0"/>
            <a:t> with normalization</a:t>
          </a:r>
        </a:p>
      </dgm:t>
    </dgm:pt>
    <dgm:pt modelId="{83092CE6-CD0B-8D41-BF60-591D50FB500A}" type="parTrans" cxnId="{4D4F9DC1-0458-C94C-84FE-9156698E2080}">
      <dgm:prSet/>
      <dgm:spPr/>
      <dgm:t>
        <a:bodyPr/>
        <a:lstStyle/>
        <a:p>
          <a:endParaRPr lang="en-US"/>
        </a:p>
      </dgm:t>
    </dgm:pt>
    <dgm:pt modelId="{16B69E17-1B27-3340-BDC2-E362652089CD}" type="sibTrans" cxnId="{4D4F9DC1-0458-C94C-84FE-9156698E2080}">
      <dgm:prSet/>
      <dgm:spPr/>
      <dgm:t>
        <a:bodyPr/>
        <a:lstStyle/>
        <a:p>
          <a:endParaRPr lang="en-US"/>
        </a:p>
      </dgm:t>
    </dgm:pt>
    <dgm:pt modelId="{4FFA71CA-65ED-074E-85B1-3FBC1185CA36}">
      <dgm:prSet/>
      <dgm:spPr/>
      <dgm:t>
        <a:bodyPr/>
        <a:lstStyle/>
        <a:p>
          <a:r>
            <a:rPr lang="en-US" b="1" dirty="0"/>
            <a:t>Construct Transcriptome</a:t>
          </a:r>
        </a:p>
      </dgm:t>
    </dgm:pt>
    <dgm:pt modelId="{AACF1545-E8B1-904D-AB69-C740FEE4369A}" type="parTrans" cxnId="{978B146E-078F-824C-B1E6-2BFE6A7097B6}">
      <dgm:prSet/>
      <dgm:spPr/>
      <dgm:t>
        <a:bodyPr/>
        <a:lstStyle/>
        <a:p>
          <a:endParaRPr lang="en-US"/>
        </a:p>
      </dgm:t>
    </dgm:pt>
    <dgm:pt modelId="{647E67F6-4268-2443-9E40-A497662ABDB7}" type="sibTrans" cxnId="{978B146E-078F-824C-B1E6-2BFE6A7097B6}">
      <dgm:prSet/>
      <dgm:spPr/>
      <dgm:t>
        <a:bodyPr/>
        <a:lstStyle/>
        <a:p>
          <a:endParaRPr lang="en-US"/>
        </a:p>
      </dgm:t>
    </dgm:pt>
    <dgm:pt modelId="{ECECAFBC-53E0-5842-A3F6-EF6F45DD1EDE}">
      <dgm:prSet phldrT="[Text]"/>
      <dgm:spPr/>
      <dgm:t>
        <a:bodyPr/>
        <a:lstStyle/>
        <a:p>
          <a:r>
            <a:rPr lang="en-US" dirty="0"/>
            <a:t>Library preparation</a:t>
          </a:r>
        </a:p>
      </dgm:t>
    </dgm:pt>
    <dgm:pt modelId="{874BC919-721B-DA40-AD26-0A7808A6540D}" type="parTrans" cxnId="{C1772F79-496D-AE48-B17A-DCE916F5DF82}">
      <dgm:prSet/>
      <dgm:spPr/>
      <dgm:t>
        <a:bodyPr/>
        <a:lstStyle/>
        <a:p>
          <a:endParaRPr lang="en-US"/>
        </a:p>
      </dgm:t>
    </dgm:pt>
    <dgm:pt modelId="{C181A2CF-5204-2245-8B56-C1E33DB8896C}" type="sibTrans" cxnId="{C1772F79-496D-AE48-B17A-DCE916F5DF82}">
      <dgm:prSet/>
      <dgm:spPr/>
      <dgm:t>
        <a:bodyPr/>
        <a:lstStyle/>
        <a:p>
          <a:endParaRPr lang="en-US"/>
        </a:p>
      </dgm:t>
    </dgm:pt>
    <dgm:pt modelId="{2EC7FB04-862C-3D45-85AE-D4836B448152}">
      <dgm:prSet/>
      <dgm:spPr/>
      <dgm:t>
        <a:bodyPr/>
        <a:lstStyle/>
        <a:p>
          <a:r>
            <a:rPr lang="en-US" b="1" dirty="0"/>
            <a:t>Perform statistical tests </a:t>
          </a:r>
          <a:r>
            <a:rPr lang="en-US" dirty="0"/>
            <a:t>for differential expression</a:t>
          </a:r>
        </a:p>
      </dgm:t>
    </dgm:pt>
    <dgm:pt modelId="{43AAC251-0D32-DC4D-BB0F-6AB258A0EC9A}" type="parTrans" cxnId="{B33CCBBF-2F3D-184D-B13A-4A834596224C}">
      <dgm:prSet/>
      <dgm:spPr/>
      <dgm:t>
        <a:bodyPr/>
        <a:lstStyle/>
        <a:p>
          <a:endParaRPr lang="en-US"/>
        </a:p>
      </dgm:t>
    </dgm:pt>
    <dgm:pt modelId="{78DDF0B4-4114-ED4A-AB01-F3017DBCD765}" type="sibTrans" cxnId="{B33CCBBF-2F3D-184D-B13A-4A834596224C}">
      <dgm:prSet/>
      <dgm:spPr/>
      <dgm:t>
        <a:bodyPr/>
        <a:lstStyle/>
        <a:p>
          <a:endParaRPr lang="en-US"/>
        </a:p>
      </dgm:t>
    </dgm:pt>
    <dgm:pt modelId="{6744AE57-F83E-504E-9E2F-DBBDFFC2D559}">
      <dgm:prSet/>
      <dgm:spPr/>
      <dgm:t>
        <a:bodyPr/>
        <a:lstStyle/>
        <a:p>
          <a:r>
            <a:rPr lang="en-US" b="1" dirty="0"/>
            <a:t>Pathway &amp; Network analysis</a:t>
          </a:r>
        </a:p>
      </dgm:t>
    </dgm:pt>
    <dgm:pt modelId="{93008E1C-D47F-D143-B4A9-1C899DB76658}" type="parTrans" cxnId="{483D9EA5-2993-1147-AA45-483D90FF5DB4}">
      <dgm:prSet/>
      <dgm:spPr/>
      <dgm:t>
        <a:bodyPr/>
        <a:lstStyle/>
        <a:p>
          <a:endParaRPr lang="en-US"/>
        </a:p>
      </dgm:t>
    </dgm:pt>
    <dgm:pt modelId="{6175FF7F-A28E-2748-9613-44DD9A320B62}" type="sibTrans" cxnId="{483D9EA5-2993-1147-AA45-483D90FF5DB4}">
      <dgm:prSet/>
      <dgm:spPr/>
      <dgm:t>
        <a:bodyPr/>
        <a:lstStyle/>
        <a:p>
          <a:endParaRPr lang="en-US"/>
        </a:p>
      </dgm:t>
    </dgm:pt>
    <dgm:pt modelId="{2AABD4E3-3CBA-7C49-ACDB-506B8A33BCDF}">
      <dgm:prSet/>
      <dgm:spPr/>
      <dgm:t>
        <a:bodyPr/>
        <a:lstStyle/>
        <a:p>
          <a:r>
            <a:rPr lang="en-US" b="1" dirty="0"/>
            <a:t>Misc.:</a:t>
          </a:r>
          <a:r>
            <a:rPr lang="en-US" dirty="0"/>
            <a:t> (Mathematical </a:t>
          </a:r>
          <a:r>
            <a:rPr lang="en-US" dirty="0" err="1"/>
            <a:t>modelling</a:t>
          </a:r>
          <a:r>
            <a:rPr lang="en-US" dirty="0"/>
            <a:t>, gene ontology, combined analysis with other </a:t>
          </a:r>
          <a:r>
            <a:rPr lang="en-US" dirty="0" err="1"/>
            <a:t>seq’s</a:t>
          </a:r>
          <a:r>
            <a:rPr lang="en-US" dirty="0"/>
            <a:t>, </a:t>
          </a:r>
          <a:r>
            <a:rPr lang="is-IS" dirty="0"/>
            <a:t>…</a:t>
          </a:r>
          <a:endParaRPr lang="en-US" dirty="0"/>
        </a:p>
      </dgm:t>
    </dgm:pt>
    <dgm:pt modelId="{87C06EF6-9C35-0A4A-8740-D0369C95B685}" type="parTrans" cxnId="{2A63BFEE-D4C7-DD49-9AE3-E0D710D2C0AD}">
      <dgm:prSet/>
      <dgm:spPr/>
      <dgm:t>
        <a:bodyPr/>
        <a:lstStyle/>
        <a:p>
          <a:endParaRPr lang="en-US"/>
        </a:p>
      </dgm:t>
    </dgm:pt>
    <dgm:pt modelId="{7C1A4609-55F0-7140-9D34-B63ADFC1E3F4}" type="sibTrans" cxnId="{2A63BFEE-D4C7-DD49-9AE3-E0D710D2C0AD}">
      <dgm:prSet/>
      <dgm:spPr/>
      <dgm:t>
        <a:bodyPr/>
        <a:lstStyle/>
        <a:p>
          <a:endParaRPr lang="en-US"/>
        </a:p>
      </dgm:t>
    </dgm:pt>
    <dgm:pt modelId="{85180CF2-E65A-694E-A228-F3833C7E0DF0}">
      <dgm:prSet/>
      <dgm:spPr/>
      <dgm:t>
        <a:bodyPr/>
        <a:lstStyle/>
        <a:p>
          <a:r>
            <a:rPr lang="en-US" dirty="0"/>
            <a:t>Further analysis (Optional)</a:t>
          </a:r>
        </a:p>
      </dgm:t>
    </dgm:pt>
    <dgm:pt modelId="{FCDAEC97-DDDC-C24B-AB4E-EFB47B06D011}" type="parTrans" cxnId="{14AAC06C-B24C-DD4A-B758-212EB1374EDA}">
      <dgm:prSet/>
      <dgm:spPr/>
      <dgm:t>
        <a:bodyPr/>
        <a:lstStyle/>
        <a:p>
          <a:endParaRPr lang="en-US"/>
        </a:p>
      </dgm:t>
    </dgm:pt>
    <dgm:pt modelId="{CEE149CD-6E4C-3644-AD45-25B67CCE1D23}" type="sibTrans" cxnId="{14AAC06C-B24C-DD4A-B758-212EB1374EDA}">
      <dgm:prSet/>
      <dgm:spPr/>
      <dgm:t>
        <a:bodyPr/>
        <a:lstStyle/>
        <a:p>
          <a:endParaRPr lang="en-US"/>
        </a:p>
      </dgm:t>
    </dgm:pt>
    <dgm:pt modelId="{F00E025B-CBFA-BE41-9AFC-AE0FA3A7DE5D}">
      <dgm:prSet/>
      <dgm:spPr/>
      <dgm:t>
        <a:bodyPr/>
        <a:lstStyle/>
        <a:p>
          <a:r>
            <a:rPr lang="en-US" b="1" dirty="0"/>
            <a:t>Clustering:</a:t>
          </a:r>
          <a:r>
            <a:rPr lang="en-US" dirty="0"/>
            <a:t> Principal Component Analysis (PCA), Hierarchical clustering, etc. </a:t>
          </a:r>
        </a:p>
      </dgm:t>
    </dgm:pt>
    <dgm:pt modelId="{34D81E4D-B185-0646-A319-2BEA5052E974}" type="parTrans" cxnId="{B10055E7-84D5-2341-A39E-CFC5C5718638}">
      <dgm:prSet/>
      <dgm:spPr/>
      <dgm:t>
        <a:bodyPr/>
        <a:lstStyle/>
        <a:p>
          <a:endParaRPr lang="en-US"/>
        </a:p>
      </dgm:t>
    </dgm:pt>
    <dgm:pt modelId="{7AE1FCB1-B232-1B48-8DAF-6FAEA023C306}" type="sibTrans" cxnId="{B10055E7-84D5-2341-A39E-CFC5C5718638}">
      <dgm:prSet/>
      <dgm:spPr/>
      <dgm:t>
        <a:bodyPr/>
        <a:lstStyle/>
        <a:p>
          <a:endParaRPr lang="en-US"/>
        </a:p>
      </dgm:t>
    </dgm:pt>
    <dgm:pt modelId="{40F46B26-1C42-384A-80F9-07B44B630DF6}">
      <dgm:prSet/>
      <dgm:spPr/>
      <dgm:t>
        <a:bodyPr/>
        <a:lstStyle/>
        <a:p>
          <a:r>
            <a:rPr lang="en-US" b="1" dirty="0"/>
            <a:t>Visualization</a:t>
          </a:r>
          <a:r>
            <a:rPr lang="en-US" dirty="0"/>
            <a:t>: Heatmap, Volcano plot, Scatter plot, etc.</a:t>
          </a:r>
        </a:p>
      </dgm:t>
    </dgm:pt>
    <dgm:pt modelId="{19FAAAED-F7A6-9C43-B324-1E072D92A0B4}" type="parTrans" cxnId="{43E5B55B-C6FB-0940-9C08-29A1DF041080}">
      <dgm:prSet/>
      <dgm:spPr/>
      <dgm:t>
        <a:bodyPr/>
        <a:lstStyle/>
        <a:p>
          <a:endParaRPr lang="en-US"/>
        </a:p>
      </dgm:t>
    </dgm:pt>
    <dgm:pt modelId="{13ACB740-C0C7-024C-B445-D4E4C26C63DE}" type="sibTrans" cxnId="{43E5B55B-C6FB-0940-9C08-29A1DF041080}">
      <dgm:prSet/>
      <dgm:spPr/>
      <dgm:t>
        <a:bodyPr/>
        <a:lstStyle/>
        <a:p>
          <a:endParaRPr lang="en-US"/>
        </a:p>
      </dgm:t>
    </dgm:pt>
    <dgm:pt modelId="{4EEFE502-A14F-4FB1-B7D6-B45F5B7C350A}" type="pres">
      <dgm:prSet presAssocID="{0DBA7F3E-D53E-40EF-A471-444F7EE9B73C}" presName="linearFlow" presStyleCnt="0">
        <dgm:presLayoutVars>
          <dgm:dir/>
          <dgm:animLvl val="lvl"/>
          <dgm:resizeHandles val="exact"/>
        </dgm:presLayoutVars>
      </dgm:prSet>
      <dgm:spPr/>
    </dgm:pt>
    <dgm:pt modelId="{2F60AA68-97E1-4F68-9CF9-ABE8BA84342D}" type="pres">
      <dgm:prSet presAssocID="{08F17A3A-D7CB-4816-85A5-DC7A9FB730E9}" presName="composite" presStyleCnt="0"/>
      <dgm:spPr/>
    </dgm:pt>
    <dgm:pt modelId="{22CD48D1-4634-4BC0-986E-F4ACB4E90486}" type="pres">
      <dgm:prSet presAssocID="{08F17A3A-D7CB-4816-85A5-DC7A9FB730E9}" presName="parentText" presStyleLbl="alignNode1" presStyleIdx="0" presStyleCnt="3">
        <dgm:presLayoutVars>
          <dgm:chMax val="1"/>
          <dgm:bulletEnabled val="1"/>
        </dgm:presLayoutVars>
      </dgm:prSet>
      <dgm:spPr/>
    </dgm:pt>
    <dgm:pt modelId="{5548D9C0-3055-4A99-9014-BBB19B81584E}" type="pres">
      <dgm:prSet presAssocID="{08F17A3A-D7CB-4816-85A5-DC7A9FB730E9}" presName="descendantText" presStyleLbl="alignAcc1" presStyleIdx="0" presStyleCnt="3">
        <dgm:presLayoutVars>
          <dgm:bulletEnabled val="1"/>
        </dgm:presLayoutVars>
      </dgm:prSet>
      <dgm:spPr/>
    </dgm:pt>
    <dgm:pt modelId="{63571E58-3850-469B-8334-2A545D80505E}" type="pres">
      <dgm:prSet presAssocID="{A0EE606D-87FD-4D93-9351-EEC6F2220DE5}" presName="sp" presStyleCnt="0"/>
      <dgm:spPr/>
    </dgm:pt>
    <dgm:pt modelId="{CF855129-D898-1A48-9450-8C9778E61748}" type="pres">
      <dgm:prSet presAssocID="{469EDE45-3E4C-7A47-91CB-706A0911873E}" presName="composite" presStyleCnt="0"/>
      <dgm:spPr/>
    </dgm:pt>
    <dgm:pt modelId="{6B6D6B42-BB6A-6C4E-B78A-DE7D7244ECC1}" type="pres">
      <dgm:prSet presAssocID="{469EDE45-3E4C-7A47-91CB-706A0911873E}" presName="parentText" presStyleLbl="alignNode1" presStyleIdx="1" presStyleCnt="3">
        <dgm:presLayoutVars>
          <dgm:chMax val="1"/>
          <dgm:bulletEnabled val="1"/>
        </dgm:presLayoutVars>
      </dgm:prSet>
      <dgm:spPr/>
    </dgm:pt>
    <dgm:pt modelId="{7CC219DB-9248-6E4C-BE1E-53CBFAE3AFA6}" type="pres">
      <dgm:prSet presAssocID="{469EDE45-3E4C-7A47-91CB-706A0911873E}" presName="descendantText" presStyleLbl="alignAcc1" presStyleIdx="1" presStyleCnt="3">
        <dgm:presLayoutVars>
          <dgm:bulletEnabled val="1"/>
        </dgm:presLayoutVars>
      </dgm:prSet>
      <dgm:spPr/>
    </dgm:pt>
    <dgm:pt modelId="{F49EF517-6017-4341-99AB-6882098DD71B}" type="pres">
      <dgm:prSet presAssocID="{3D1A0F62-6059-8E41-87F6-EE91A2B06FEC}" presName="sp" presStyleCnt="0"/>
      <dgm:spPr/>
    </dgm:pt>
    <dgm:pt modelId="{783E8495-382A-8549-9A5F-5B9FCDD7741B}" type="pres">
      <dgm:prSet presAssocID="{85180CF2-E65A-694E-A228-F3833C7E0DF0}" presName="composite" presStyleCnt="0"/>
      <dgm:spPr/>
    </dgm:pt>
    <dgm:pt modelId="{15BC899E-51C6-2344-9C7A-DE1B3CC49F6E}" type="pres">
      <dgm:prSet presAssocID="{85180CF2-E65A-694E-A228-F3833C7E0DF0}" presName="parentText" presStyleLbl="alignNode1" presStyleIdx="2" presStyleCnt="3">
        <dgm:presLayoutVars>
          <dgm:chMax val="1"/>
          <dgm:bulletEnabled val="1"/>
        </dgm:presLayoutVars>
      </dgm:prSet>
      <dgm:spPr/>
    </dgm:pt>
    <dgm:pt modelId="{15920A63-D370-9646-8090-466AF2B682BB}" type="pres">
      <dgm:prSet presAssocID="{85180CF2-E65A-694E-A228-F3833C7E0DF0}" presName="descendantText" presStyleLbl="alignAcc1" presStyleIdx="2" presStyleCnt="3">
        <dgm:presLayoutVars>
          <dgm:bulletEnabled val="1"/>
        </dgm:presLayoutVars>
      </dgm:prSet>
      <dgm:spPr/>
    </dgm:pt>
  </dgm:ptLst>
  <dgm:cxnLst>
    <dgm:cxn modelId="{EA64E403-AAF5-F444-973E-ADF4C6B9EEDB}" type="presOf" srcId="{2EC7FB04-862C-3D45-85AE-D4836B448152}" destId="{7CC219DB-9248-6E4C-BE1E-53CBFAE3AFA6}" srcOrd="0" destOrd="4" presId="urn:microsoft.com/office/officeart/2005/8/layout/chevron2"/>
    <dgm:cxn modelId="{424B1007-4982-A44A-B653-0E289D625049}" type="presOf" srcId="{2AABD4E3-3CBA-7C49-ACDB-506B8A33BCDF}" destId="{15920A63-D370-9646-8090-466AF2B682BB}" srcOrd="0" destOrd="3" presId="urn:microsoft.com/office/officeart/2005/8/layout/chevron2"/>
    <dgm:cxn modelId="{AFD99612-77D6-294D-A2B8-ACE4D9FD8B9F}" srcId="{ECECAFBC-53E0-5842-A3F6-EF6F45DD1EDE}" destId="{19082E6D-961F-E241-A6C0-697EB205A8B4}" srcOrd="1" destOrd="0" parTransId="{C301D886-DDE3-7D44-800B-A81915BD7CE7}" sibTransId="{0694C659-510F-1143-8389-8B379374F244}"/>
    <dgm:cxn modelId="{CBB2F621-91E8-4147-9086-B85AE3DD9136}" type="presOf" srcId="{DDA5BBFB-5C84-8C45-A63E-ABAA0D460D3A}" destId="{5548D9C0-3055-4A99-9014-BBB19B81584E}" srcOrd="0" destOrd="3" presId="urn:microsoft.com/office/officeart/2005/8/layout/chevron2"/>
    <dgm:cxn modelId="{E190EC2D-FA9E-8B4C-9477-18CE0507753F}" type="presOf" srcId="{40F46B26-1C42-384A-80F9-07B44B630DF6}" destId="{15920A63-D370-9646-8090-466AF2B682BB}" srcOrd="0" destOrd="1" presId="urn:microsoft.com/office/officeart/2005/8/layout/chevron2"/>
    <dgm:cxn modelId="{D0B97533-C3F4-5E4C-8195-EDD88083DD50}" type="presOf" srcId="{19082E6D-961F-E241-A6C0-697EB205A8B4}" destId="{5548D9C0-3055-4A99-9014-BBB19B81584E}" srcOrd="0" destOrd="2" presId="urn:microsoft.com/office/officeart/2005/8/layout/chevron2"/>
    <dgm:cxn modelId="{CC2D283B-8FF3-5B49-A95F-1DF19FEF9C4D}" type="presOf" srcId="{0DBA7F3E-D53E-40EF-A471-444F7EE9B73C}" destId="{4EEFE502-A14F-4FB1-B7D6-B45F5B7C350A}" srcOrd="0" destOrd="0" presId="urn:microsoft.com/office/officeart/2005/8/layout/chevron2"/>
    <dgm:cxn modelId="{E83A5E3B-2EE9-2D44-8F59-2B0310BE43BE}" srcId="{0DBA7F3E-D53E-40EF-A471-444F7EE9B73C}" destId="{469EDE45-3E4C-7A47-91CB-706A0911873E}" srcOrd="1" destOrd="0" parTransId="{B1FAEF43-711D-7D44-80B1-51C35D6A96D8}" sibTransId="{3D1A0F62-6059-8E41-87F6-EE91A2B06FEC}"/>
    <dgm:cxn modelId="{B8E9513D-E297-7843-B960-D42F0B7EE0CD}" type="presOf" srcId="{ECECAFBC-53E0-5842-A3F6-EF6F45DD1EDE}" destId="{5548D9C0-3055-4A99-9014-BBB19B81584E}" srcOrd="0" destOrd="0" presId="urn:microsoft.com/office/officeart/2005/8/layout/chevron2"/>
    <dgm:cxn modelId="{D3ED9D40-837A-1D49-9AE5-9C20D22376EC}" type="presOf" srcId="{6744AE57-F83E-504E-9E2F-DBBDFFC2D559}" destId="{15920A63-D370-9646-8090-466AF2B682BB}" srcOrd="0" destOrd="2" presId="urn:microsoft.com/office/officeart/2005/8/layout/chevron2"/>
    <dgm:cxn modelId="{5E89EC48-2E57-4392-8AC3-67CF02C8DBF7}" srcId="{0DBA7F3E-D53E-40EF-A471-444F7EE9B73C}" destId="{08F17A3A-D7CB-4816-85A5-DC7A9FB730E9}" srcOrd="0" destOrd="0" parTransId="{49419533-EEA1-471A-9C64-E1F0DB8B938A}" sibTransId="{A0EE606D-87FD-4D93-9351-EEC6F2220DE5}"/>
    <dgm:cxn modelId="{43E5B55B-C6FB-0940-9C08-29A1DF041080}" srcId="{85180CF2-E65A-694E-A228-F3833C7E0DF0}" destId="{40F46B26-1C42-384A-80F9-07B44B630DF6}" srcOrd="1" destOrd="0" parTransId="{19FAAAED-F7A6-9C43-B324-1E072D92A0B4}" sibTransId="{13ACB740-C0C7-024C-B445-D4E4C26C63DE}"/>
    <dgm:cxn modelId="{14AAC06C-B24C-DD4A-B758-212EB1374EDA}" srcId="{0DBA7F3E-D53E-40EF-A471-444F7EE9B73C}" destId="{85180CF2-E65A-694E-A228-F3833C7E0DF0}" srcOrd="2" destOrd="0" parTransId="{FCDAEC97-DDDC-C24B-AB4E-EFB47B06D011}" sibTransId="{CEE149CD-6E4C-3644-AD45-25B67CCE1D23}"/>
    <dgm:cxn modelId="{978B146E-078F-824C-B1E6-2BFE6A7097B6}" srcId="{469EDE45-3E4C-7A47-91CB-706A0911873E}" destId="{4FFA71CA-65ED-074E-85B1-3FBC1185CA36}" srcOrd="2" destOrd="0" parTransId="{AACF1545-E8B1-904D-AB69-C740FEE4369A}" sibTransId="{647E67F6-4268-2443-9E40-A497662ABDB7}"/>
    <dgm:cxn modelId="{83160574-B438-0949-8286-C9E4A6C01F23}" type="presOf" srcId="{F00E025B-CBFA-BE41-9AFC-AE0FA3A7DE5D}" destId="{15920A63-D370-9646-8090-466AF2B682BB}" srcOrd="0" destOrd="0" presId="urn:microsoft.com/office/officeart/2005/8/layout/chevron2"/>
    <dgm:cxn modelId="{C1772F79-496D-AE48-B17A-DCE916F5DF82}" srcId="{08F17A3A-D7CB-4816-85A5-DC7A9FB730E9}" destId="{ECECAFBC-53E0-5842-A3F6-EF6F45DD1EDE}" srcOrd="0" destOrd="0" parTransId="{874BC919-721B-DA40-AD26-0A7808A6540D}" sibTransId="{C181A2CF-5204-2245-8B56-C1E33DB8896C}"/>
    <dgm:cxn modelId="{46C41D86-AABE-AB44-A458-616BF63872FC}" srcId="{469EDE45-3E4C-7A47-91CB-706A0911873E}" destId="{18F34B7E-0D7E-7940-8A20-728C596B4381}" srcOrd="0" destOrd="0" parTransId="{BE6AC078-6A28-8C4B-83E9-1FA2EC41A139}" sibTransId="{09E38A11-6360-604C-8EDF-AC9F76BBC671}"/>
    <dgm:cxn modelId="{801BB394-5153-A643-AA4E-69E33E57AFBF}" type="presOf" srcId="{B8C9F4B3-1694-9F45-A84F-14501BED570F}" destId="{7CC219DB-9248-6E4C-BE1E-53CBFAE3AFA6}" srcOrd="0" destOrd="3" presId="urn:microsoft.com/office/officeart/2005/8/layout/chevron2"/>
    <dgm:cxn modelId="{483D9EA5-2993-1147-AA45-483D90FF5DB4}" srcId="{85180CF2-E65A-694E-A228-F3833C7E0DF0}" destId="{6744AE57-F83E-504E-9E2F-DBBDFFC2D559}" srcOrd="2" destOrd="0" parTransId="{93008E1C-D47F-D143-B4A9-1C899DB76658}" sibTransId="{6175FF7F-A28E-2748-9613-44DD9A320B62}"/>
    <dgm:cxn modelId="{548CE4AE-B277-1746-814F-94F9F413F39B}" type="presOf" srcId="{18F34B7E-0D7E-7940-8A20-728C596B4381}" destId="{7CC219DB-9248-6E4C-BE1E-53CBFAE3AFA6}" srcOrd="0" destOrd="0" presId="urn:microsoft.com/office/officeart/2005/8/layout/chevron2"/>
    <dgm:cxn modelId="{1BD527AF-170D-394E-83E3-E8EEE7D0CF35}" srcId="{ECECAFBC-53E0-5842-A3F6-EF6F45DD1EDE}" destId="{DDA5BBFB-5C84-8C45-A63E-ABAA0D460D3A}" srcOrd="2" destOrd="0" parTransId="{B2385EA1-F10A-4145-BBCB-A7A45D8B0F86}" sibTransId="{DEA01285-2417-8C44-9F88-ECE2CBC6B8EF}"/>
    <dgm:cxn modelId="{6C1523B3-D5D1-464A-A0B4-63D39D8D15C1}" type="presOf" srcId="{85180CF2-E65A-694E-A228-F3833C7E0DF0}" destId="{15BC899E-51C6-2344-9C7A-DE1B3CC49F6E}" srcOrd="0" destOrd="0" presId="urn:microsoft.com/office/officeart/2005/8/layout/chevron2"/>
    <dgm:cxn modelId="{E63071B4-6F14-3C47-849F-4B8B28003640}" type="presOf" srcId="{AF99E35E-A5F9-8D4F-8503-4F7E8DAD10B7}" destId="{5548D9C0-3055-4A99-9014-BBB19B81584E}" srcOrd="0" destOrd="1" presId="urn:microsoft.com/office/officeart/2005/8/layout/chevron2"/>
    <dgm:cxn modelId="{6F3576BA-81DD-9149-864D-7490376DA1E7}" type="presOf" srcId="{469EDE45-3E4C-7A47-91CB-706A0911873E}" destId="{6B6D6B42-BB6A-6C4E-B78A-DE7D7244ECC1}" srcOrd="0" destOrd="0" presId="urn:microsoft.com/office/officeart/2005/8/layout/chevron2"/>
    <dgm:cxn modelId="{B33CCBBF-2F3D-184D-B13A-4A834596224C}" srcId="{469EDE45-3E4C-7A47-91CB-706A0911873E}" destId="{2EC7FB04-862C-3D45-85AE-D4836B448152}" srcOrd="4" destOrd="0" parTransId="{43AAC251-0D32-DC4D-BB0F-6AB258A0EC9A}" sibTransId="{78DDF0B4-4114-ED4A-AB01-F3017DBCD765}"/>
    <dgm:cxn modelId="{4D4F9DC1-0458-C94C-84FE-9156698E2080}" srcId="{469EDE45-3E4C-7A47-91CB-706A0911873E}" destId="{B8C9F4B3-1694-9F45-A84F-14501BED570F}" srcOrd="3" destOrd="0" parTransId="{83092CE6-CD0B-8D41-BF60-591D50FB500A}" sibTransId="{16B69E17-1B27-3340-BDC2-E362652089CD}"/>
    <dgm:cxn modelId="{A3B755C3-B980-584D-9BB7-3F8C13755E2B}" type="presOf" srcId="{08F17A3A-D7CB-4816-85A5-DC7A9FB730E9}" destId="{22CD48D1-4634-4BC0-986E-F4ACB4E90486}" srcOrd="0" destOrd="0" presId="urn:microsoft.com/office/officeart/2005/8/layout/chevron2"/>
    <dgm:cxn modelId="{5DCBEBC6-1877-CF4C-B2EE-7FBE92A0E6C0}" type="presOf" srcId="{7D788026-C971-2140-9EBD-F7DC617C46B8}" destId="{7CC219DB-9248-6E4C-BE1E-53CBFAE3AFA6}" srcOrd="0" destOrd="1" presId="urn:microsoft.com/office/officeart/2005/8/layout/chevron2"/>
    <dgm:cxn modelId="{4303F0CC-D530-8F4E-95A9-E617ECEA738E}" type="presOf" srcId="{4FFA71CA-65ED-074E-85B1-3FBC1185CA36}" destId="{7CC219DB-9248-6E4C-BE1E-53CBFAE3AFA6}" srcOrd="0" destOrd="2" presId="urn:microsoft.com/office/officeart/2005/8/layout/chevron2"/>
    <dgm:cxn modelId="{15A955DD-3DFC-BF4C-9FFC-DEA7C137517F}" srcId="{469EDE45-3E4C-7A47-91CB-706A0911873E}" destId="{7D788026-C971-2140-9EBD-F7DC617C46B8}" srcOrd="1" destOrd="0" parTransId="{5A894C5D-1B30-CF44-BE49-DD67C4D3146B}" sibTransId="{D52DE135-7554-6E46-8925-7D4CC693E3F0}"/>
    <dgm:cxn modelId="{5655A1E1-D059-5041-A043-A76F63A6221F}" srcId="{ECECAFBC-53E0-5842-A3F6-EF6F45DD1EDE}" destId="{AF99E35E-A5F9-8D4F-8503-4F7E8DAD10B7}" srcOrd="0" destOrd="0" parTransId="{EDDC6407-8034-B842-9637-6ABECCF627A1}" sibTransId="{7157033D-FAF4-5042-A2D5-113524E9FA17}"/>
    <dgm:cxn modelId="{B10055E7-84D5-2341-A39E-CFC5C5718638}" srcId="{85180CF2-E65A-694E-A228-F3833C7E0DF0}" destId="{F00E025B-CBFA-BE41-9AFC-AE0FA3A7DE5D}" srcOrd="0" destOrd="0" parTransId="{34D81E4D-B185-0646-A319-2BEA5052E974}" sibTransId="{7AE1FCB1-B232-1B48-8DAF-6FAEA023C306}"/>
    <dgm:cxn modelId="{2A63BFEE-D4C7-DD49-9AE3-E0D710D2C0AD}" srcId="{85180CF2-E65A-694E-A228-F3833C7E0DF0}" destId="{2AABD4E3-3CBA-7C49-ACDB-506B8A33BCDF}" srcOrd="3" destOrd="0" parTransId="{87C06EF6-9C35-0A4A-8740-D0369C95B685}" sibTransId="{7C1A4609-55F0-7140-9D34-B63ADFC1E3F4}"/>
    <dgm:cxn modelId="{DFDB1D84-D8BC-9F47-A262-64B69F706354}" type="presParOf" srcId="{4EEFE502-A14F-4FB1-B7D6-B45F5B7C350A}" destId="{2F60AA68-97E1-4F68-9CF9-ABE8BA84342D}" srcOrd="0" destOrd="0" presId="urn:microsoft.com/office/officeart/2005/8/layout/chevron2"/>
    <dgm:cxn modelId="{1966AA7B-F65F-404B-9C73-022FF305DAFE}" type="presParOf" srcId="{2F60AA68-97E1-4F68-9CF9-ABE8BA84342D}" destId="{22CD48D1-4634-4BC0-986E-F4ACB4E90486}" srcOrd="0" destOrd="0" presId="urn:microsoft.com/office/officeart/2005/8/layout/chevron2"/>
    <dgm:cxn modelId="{E64B09CC-DB29-E44B-AFB8-0F660FDF479E}" type="presParOf" srcId="{2F60AA68-97E1-4F68-9CF9-ABE8BA84342D}" destId="{5548D9C0-3055-4A99-9014-BBB19B81584E}" srcOrd="1" destOrd="0" presId="urn:microsoft.com/office/officeart/2005/8/layout/chevron2"/>
    <dgm:cxn modelId="{09AE80E3-7911-0644-A288-EE2F91A4921B}" type="presParOf" srcId="{4EEFE502-A14F-4FB1-B7D6-B45F5B7C350A}" destId="{63571E58-3850-469B-8334-2A545D80505E}" srcOrd="1" destOrd="0" presId="urn:microsoft.com/office/officeart/2005/8/layout/chevron2"/>
    <dgm:cxn modelId="{03FB3C51-6098-574A-A7F4-36B9C20643C5}" type="presParOf" srcId="{4EEFE502-A14F-4FB1-B7D6-B45F5B7C350A}" destId="{CF855129-D898-1A48-9450-8C9778E61748}" srcOrd="2" destOrd="0" presId="urn:microsoft.com/office/officeart/2005/8/layout/chevron2"/>
    <dgm:cxn modelId="{B43ED590-CCC4-F640-88E8-8ED3F0CD2C61}" type="presParOf" srcId="{CF855129-D898-1A48-9450-8C9778E61748}" destId="{6B6D6B42-BB6A-6C4E-B78A-DE7D7244ECC1}" srcOrd="0" destOrd="0" presId="urn:microsoft.com/office/officeart/2005/8/layout/chevron2"/>
    <dgm:cxn modelId="{A25AD98B-5F5B-E14E-9D12-08787F78F1DA}" type="presParOf" srcId="{CF855129-D898-1A48-9450-8C9778E61748}" destId="{7CC219DB-9248-6E4C-BE1E-53CBFAE3AFA6}" srcOrd="1" destOrd="0" presId="urn:microsoft.com/office/officeart/2005/8/layout/chevron2"/>
    <dgm:cxn modelId="{F614722B-D987-9449-BEC0-08E839CC814F}" type="presParOf" srcId="{4EEFE502-A14F-4FB1-B7D6-B45F5B7C350A}" destId="{F49EF517-6017-4341-99AB-6882098DD71B}" srcOrd="3" destOrd="0" presId="urn:microsoft.com/office/officeart/2005/8/layout/chevron2"/>
    <dgm:cxn modelId="{1D6DFAB8-3716-3B46-A505-162723FDB8EC}" type="presParOf" srcId="{4EEFE502-A14F-4FB1-B7D6-B45F5B7C350A}" destId="{783E8495-382A-8549-9A5F-5B9FCDD7741B}" srcOrd="4" destOrd="0" presId="urn:microsoft.com/office/officeart/2005/8/layout/chevron2"/>
    <dgm:cxn modelId="{9943D7E1-33FC-E646-A07E-EF915291A695}" type="presParOf" srcId="{783E8495-382A-8549-9A5F-5B9FCDD7741B}" destId="{15BC899E-51C6-2344-9C7A-DE1B3CC49F6E}" srcOrd="0" destOrd="0" presId="urn:microsoft.com/office/officeart/2005/8/layout/chevron2"/>
    <dgm:cxn modelId="{3F58A9C3-7D94-C04C-8967-C63B40DBACA7}" type="presParOf" srcId="{783E8495-382A-8549-9A5F-5B9FCDD7741B}" destId="{15920A63-D370-9646-8090-466AF2B682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BA7F3E-D53E-40EF-A471-444F7EE9B73C}" type="doc">
      <dgm:prSet loTypeId="urn:microsoft.com/office/officeart/2005/8/layout/chevron2" loCatId="list" qsTypeId="urn:microsoft.com/office/officeart/2005/8/quickstyle/simple1" qsCatId="simple" csTypeId="urn:microsoft.com/office/officeart/2005/8/colors/colorful1#2" csCatId="colorful" phldr="1"/>
      <dgm:spPr/>
      <dgm:t>
        <a:bodyPr/>
        <a:lstStyle/>
        <a:p>
          <a:endParaRPr lang="en-US"/>
        </a:p>
      </dgm:t>
    </dgm:pt>
    <dgm:pt modelId="{08F17A3A-D7CB-4816-85A5-DC7A9FB730E9}">
      <dgm:prSet phldrT="[Text]"/>
      <dgm:spPr/>
      <dgm:t>
        <a:bodyPr/>
        <a:lstStyle/>
        <a:p>
          <a:r>
            <a:rPr lang="en-US" dirty="0"/>
            <a:t>Experiment</a:t>
          </a:r>
        </a:p>
      </dgm:t>
    </dgm:pt>
    <dgm:pt modelId="{49419533-EEA1-471A-9C64-E1F0DB8B938A}" type="parTrans" cxnId="{5E89EC48-2E57-4392-8AC3-67CF02C8DBF7}">
      <dgm:prSet/>
      <dgm:spPr/>
      <dgm:t>
        <a:bodyPr/>
        <a:lstStyle/>
        <a:p>
          <a:endParaRPr lang="en-US"/>
        </a:p>
      </dgm:t>
    </dgm:pt>
    <dgm:pt modelId="{A0EE606D-87FD-4D93-9351-EEC6F2220DE5}" type="sibTrans" cxnId="{5E89EC48-2E57-4392-8AC3-67CF02C8DBF7}">
      <dgm:prSet/>
      <dgm:spPr/>
      <dgm:t>
        <a:bodyPr/>
        <a:lstStyle/>
        <a:p>
          <a:endParaRPr lang="en-US"/>
        </a:p>
      </dgm:t>
    </dgm:pt>
    <dgm:pt modelId="{469EDE45-3E4C-7A47-91CB-706A0911873E}">
      <dgm:prSet/>
      <dgm:spPr/>
      <dgm:t>
        <a:bodyPr/>
        <a:lstStyle/>
        <a:p>
          <a:r>
            <a:rPr lang="en-US" dirty="0"/>
            <a:t>Bioinformatics</a:t>
          </a:r>
        </a:p>
      </dgm:t>
    </dgm:pt>
    <dgm:pt modelId="{B1FAEF43-711D-7D44-80B1-51C35D6A96D8}" type="parTrans" cxnId="{E83A5E3B-2EE9-2D44-8F59-2B0310BE43BE}">
      <dgm:prSet/>
      <dgm:spPr/>
      <dgm:t>
        <a:bodyPr/>
        <a:lstStyle/>
        <a:p>
          <a:endParaRPr lang="en-US"/>
        </a:p>
      </dgm:t>
    </dgm:pt>
    <dgm:pt modelId="{3D1A0F62-6059-8E41-87F6-EE91A2B06FEC}" type="sibTrans" cxnId="{E83A5E3B-2EE9-2D44-8F59-2B0310BE43BE}">
      <dgm:prSet/>
      <dgm:spPr/>
      <dgm:t>
        <a:bodyPr/>
        <a:lstStyle/>
        <a:p>
          <a:endParaRPr lang="en-US"/>
        </a:p>
      </dgm:t>
    </dgm:pt>
    <dgm:pt modelId="{7D788026-C971-2140-9EBD-F7DC617C46B8}">
      <dgm:prSet/>
      <dgm:spPr/>
      <dgm:t>
        <a:bodyPr/>
        <a:lstStyle/>
        <a:p>
          <a:r>
            <a:rPr lang="en-US" b="1" dirty="0"/>
            <a:t>Align</a:t>
          </a:r>
          <a:r>
            <a:rPr lang="en-US" dirty="0"/>
            <a:t> the raw reads to a genome with a RNA-seq aligner</a:t>
          </a:r>
        </a:p>
      </dgm:t>
    </dgm:pt>
    <dgm:pt modelId="{5A894C5D-1B30-CF44-BE49-DD67C4D3146B}" type="parTrans" cxnId="{15A955DD-3DFC-BF4C-9FFC-DEA7C137517F}">
      <dgm:prSet/>
      <dgm:spPr/>
      <dgm:t>
        <a:bodyPr/>
        <a:lstStyle/>
        <a:p>
          <a:endParaRPr lang="en-US"/>
        </a:p>
      </dgm:t>
    </dgm:pt>
    <dgm:pt modelId="{D52DE135-7554-6E46-8925-7D4CC693E3F0}" type="sibTrans" cxnId="{15A955DD-3DFC-BF4C-9FFC-DEA7C137517F}">
      <dgm:prSet/>
      <dgm:spPr/>
      <dgm:t>
        <a:bodyPr/>
        <a:lstStyle/>
        <a:p>
          <a:endParaRPr lang="en-US"/>
        </a:p>
      </dgm:t>
    </dgm:pt>
    <dgm:pt modelId="{AF99E35E-A5F9-8D4F-8503-4F7E8DAD10B7}">
      <dgm:prSet phldrT="[Text]"/>
      <dgm:spPr/>
      <dgm:t>
        <a:bodyPr/>
        <a:lstStyle/>
        <a:p>
          <a:r>
            <a:rPr lang="en-US" dirty="0"/>
            <a:t>Isolate RNA</a:t>
          </a:r>
        </a:p>
      </dgm:t>
    </dgm:pt>
    <dgm:pt modelId="{EDDC6407-8034-B842-9637-6ABECCF627A1}" type="parTrans" cxnId="{5655A1E1-D059-5041-A043-A76F63A6221F}">
      <dgm:prSet/>
      <dgm:spPr/>
      <dgm:t>
        <a:bodyPr/>
        <a:lstStyle/>
        <a:p>
          <a:endParaRPr lang="en-US"/>
        </a:p>
      </dgm:t>
    </dgm:pt>
    <dgm:pt modelId="{7157033D-FAF4-5042-A2D5-113524E9FA17}" type="sibTrans" cxnId="{5655A1E1-D059-5041-A043-A76F63A6221F}">
      <dgm:prSet/>
      <dgm:spPr/>
      <dgm:t>
        <a:bodyPr/>
        <a:lstStyle/>
        <a:p>
          <a:endParaRPr lang="en-US"/>
        </a:p>
      </dgm:t>
    </dgm:pt>
    <dgm:pt modelId="{19082E6D-961F-E241-A6C0-697EB205A8B4}">
      <dgm:prSet/>
      <dgm:spPr/>
      <dgm:t>
        <a:bodyPr/>
        <a:lstStyle/>
        <a:p>
          <a:r>
            <a:rPr lang="en-US" dirty="0"/>
            <a:t>Convert to </a:t>
          </a:r>
          <a:r>
            <a:rPr lang="en-US" dirty="0" err="1"/>
            <a:t>cDNA</a:t>
          </a:r>
          <a:r>
            <a:rPr lang="en-US" dirty="0"/>
            <a:t> using reverse transcriptase</a:t>
          </a:r>
        </a:p>
      </dgm:t>
    </dgm:pt>
    <dgm:pt modelId="{C301D886-DDE3-7D44-800B-A81915BD7CE7}" type="parTrans" cxnId="{AFD99612-77D6-294D-A2B8-ACE4D9FD8B9F}">
      <dgm:prSet/>
      <dgm:spPr/>
      <dgm:t>
        <a:bodyPr/>
        <a:lstStyle/>
        <a:p>
          <a:endParaRPr lang="en-US"/>
        </a:p>
      </dgm:t>
    </dgm:pt>
    <dgm:pt modelId="{0694C659-510F-1143-8389-8B379374F244}" type="sibTrans" cxnId="{AFD99612-77D6-294D-A2B8-ACE4D9FD8B9F}">
      <dgm:prSet/>
      <dgm:spPr/>
      <dgm:t>
        <a:bodyPr/>
        <a:lstStyle/>
        <a:p>
          <a:endParaRPr lang="en-US"/>
        </a:p>
      </dgm:t>
    </dgm:pt>
    <dgm:pt modelId="{DDA5BBFB-5C84-8C45-A63E-ABAA0D460D3A}">
      <dgm:prSet/>
      <dgm:spPr/>
      <dgm:t>
        <a:bodyPr/>
        <a:lstStyle/>
        <a:p>
          <a:r>
            <a:rPr lang="en-US" dirty="0"/>
            <a:t>Make a library and sequence it</a:t>
          </a:r>
        </a:p>
      </dgm:t>
    </dgm:pt>
    <dgm:pt modelId="{B2385EA1-F10A-4145-BBCB-A7A45D8B0F86}" type="parTrans" cxnId="{1BD527AF-170D-394E-83E3-E8EEE7D0CF35}">
      <dgm:prSet/>
      <dgm:spPr/>
      <dgm:t>
        <a:bodyPr/>
        <a:lstStyle/>
        <a:p>
          <a:endParaRPr lang="en-US"/>
        </a:p>
      </dgm:t>
    </dgm:pt>
    <dgm:pt modelId="{DEA01285-2417-8C44-9F88-ECE2CBC6B8EF}" type="sibTrans" cxnId="{1BD527AF-170D-394E-83E3-E8EEE7D0CF35}">
      <dgm:prSet/>
      <dgm:spPr/>
      <dgm:t>
        <a:bodyPr/>
        <a:lstStyle/>
        <a:p>
          <a:endParaRPr lang="en-US"/>
        </a:p>
      </dgm:t>
    </dgm:pt>
    <dgm:pt modelId="{18F34B7E-0D7E-7940-8A20-728C596B4381}">
      <dgm:prSet/>
      <dgm:spPr/>
      <dgm:t>
        <a:bodyPr/>
        <a:lstStyle/>
        <a:p>
          <a:r>
            <a:rPr lang="en-US" b="1" dirty="0"/>
            <a:t>Preprocess</a:t>
          </a:r>
          <a:r>
            <a:rPr lang="en-US" dirty="0"/>
            <a:t> the reads for quality control</a:t>
          </a:r>
        </a:p>
      </dgm:t>
    </dgm:pt>
    <dgm:pt modelId="{BE6AC078-6A28-8C4B-83E9-1FA2EC41A139}" type="parTrans" cxnId="{46C41D86-AABE-AB44-A458-616BF63872FC}">
      <dgm:prSet/>
      <dgm:spPr/>
      <dgm:t>
        <a:bodyPr/>
        <a:lstStyle/>
        <a:p>
          <a:endParaRPr lang="en-US"/>
        </a:p>
      </dgm:t>
    </dgm:pt>
    <dgm:pt modelId="{09E38A11-6360-604C-8EDF-AC9F76BBC671}" type="sibTrans" cxnId="{46C41D86-AABE-AB44-A458-616BF63872FC}">
      <dgm:prSet/>
      <dgm:spPr/>
      <dgm:t>
        <a:bodyPr/>
        <a:lstStyle/>
        <a:p>
          <a:endParaRPr lang="en-US"/>
        </a:p>
      </dgm:t>
    </dgm:pt>
    <dgm:pt modelId="{B8C9F4B3-1694-9F45-A84F-14501BED570F}">
      <dgm:prSet/>
      <dgm:spPr/>
      <dgm:t>
        <a:bodyPr/>
        <a:lstStyle/>
        <a:p>
          <a:r>
            <a:rPr lang="en-US" b="1" dirty="0"/>
            <a:t>Quantify</a:t>
          </a:r>
          <a:r>
            <a:rPr lang="en-US" dirty="0"/>
            <a:t> with normalization</a:t>
          </a:r>
        </a:p>
      </dgm:t>
    </dgm:pt>
    <dgm:pt modelId="{83092CE6-CD0B-8D41-BF60-591D50FB500A}" type="parTrans" cxnId="{4D4F9DC1-0458-C94C-84FE-9156698E2080}">
      <dgm:prSet/>
      <dgm:spPr/>
      <dgm:t>
        <a:bodyPr/>
        <a:lstStyle/>
        <a:p>
          <a:endParaRPr lang="en-US"/>
        </a:p>
      </dgm:t>
    </dgm:pt>
    <dgm:pt modelId="{16B69E17-1B27-3340-BDC2-E362652089CD}" type="sibTrans" cxnId="{4D4F9DC1-0458-C94C-84FE-9156698E2080}">
      <dgm:prSet/>
      <dgm:spPr/>
      <dgm:t>
        <a:bodyPr/>
        <a:lstStyle/>
        <a:p>
          <a:endParaRPr lang="en-US"/>
        </a:p>
      </dgm:t>
    </dgm:pt>
    <dgm:pt modelId="{4FFA71CA-65ED-074E-85B1-3FBC1185CA36}">
      <dgm:prSet/>
      <dgm:spPr/>
      <dgm:t>
        <a:bodyPr/>
        <a:lstStyle/>
        <a:p>
          <a:r>
            <a:rPr lang="en-US" b="1" dirty="0"/>
            <a:t>Construct Transcriptome</a:t>
          </a:r>
        </a:p>
      </dgm:t>
    </dgm:pt>
    <dgm:pt modelId="{AACF1545-E8B1-904D-AB69-C740FEE4369A}" type="parTrans" cxnId="{978B146E-078F-824C-B1E6-2BFE6A7097B6}">
      <dgm:prSet/>
      <dgm:spPr/>
      <dgm:t>
        <a:bodyPr/>
        <a:lstStyle/>
        <a:p>
          <a:endParaRPr lang="en-US"/>
        </a:p>
      </dgm:t>
    </dgm:pt>
    <dgm:pt modelId="{647E67F6-4268-2443-9E40-A497662ABDB7}" type="sibTrans" cxnId="{978B146E-078F-824C-B1E6-2BFE6A7097B6}">
      <dgm:prSet/>
      <dgm:spPr/>
      <dgm:t>
        <a:bodyPr/>
        <a:lstStyle/>
        <a:p>
          <a:endParaRPr lang="en-US"/>
        </a:p>
      </dgm:t>
    </dgm:pt>
    <dgm:pt modelId="{ECECAFBC-53E0-5842-A3F6-EF6F45DD1EDE}">
      <dgm:prSet phldrT="[Text]"/>
      <dgm:spPr/>
      <dgm:t>
        <a:bodyPr/>
        <a:lstStyle/>
        <a:p>
          <a:r>
            <a:rPr lang="en-US" dirty="0"/>
            <a:t>Library preparation</a:t>
          </a:r>
        </a:p>
      </dgm:t>
    </dgm:pt>
    <dgm:pt modelId="{874BC919-721B-DA40-AD26-0A7808A6540D}" type="parTrans" cxnId="{C1772F79-496D-AE48-B17A-DCE916F5DF82}">
      <dgm:prSet/>
      <dgm:spPr/>
      <dgm:t>
        <a:bodyPr/>
        <a:lstStyle/>
        <a:p>
          <a:endParaRPr lang="en-US"/>
        </a:p>
      </dgm:t>
    </dgm:pt>
    <dgm:pt modelId="{C181A2CF-5204-2245-8B56-C1E33DB8896C}" type="sibTrans" cxnId="{C1772F79-496D-AE48-B17A-DCE916F5DF82}">
      <dgm:prSet/>
      <dgm:spPr/>
      <dgm:t>
        <a:bodyPr/>
        <a:lstStyle/>
        <a:p>
          <a:endParaRPr lang="en-US"/>
        </a:p>
      </dgm:t>
    </dgm:pt>
    <dgm:pt modelId="{2EC7FB04-862C-3D45-85AE-D4836B448152}">
      <dgm:prSet/>
      <dgm:spPr/>
      <dgm:t>
        <a:bodyPr/>
        <a:lstStyle/>
        <a:p>
          <a:r>
            <a:rPr lang="en-US" b="1" dirty="0"/>
            <a:t>Perform statistical tests </a:t>
          </a:r>
          <a:r>
            <a:rPr lang="en-US" dirty="0"/>
            <a:t>for differential expression</a:t>
          </a:r>
        </a:p>
      </dgm:t>
    </dgm:pt>
    <dgm:pt modelId="{43AAC251-0D32-DC4D-BB0F-6AB258A0EC9A}" type="parTrans" cxnId="{B33CCBBF-2F3D-184D-B13A-4A834596224C}">
      <dgm:prSet/>
      <dgm:spPr/>
      <dgm:t>
        <a:bodyPr/>
        <a:lstStyle/>
        <a:p>
          <a:endParaRPr lang="en-US"/>
        </a:p>
      </dgm:t>
    </dgm:pt>
    <dgm:pt modelId="{78DDF0B4-4114-ED4A-AB01-F3017DBCD765}" type="sibTrans" cxnId="{B33CCBBF-2F3D-184D-B13A-4A834596224C}">
      <dgm:prSet/>
      <dgm:spPr/>
      <dgm:t>
        <a:bodyPr/>
        <a:lstStyle/>
        <a:p>
          <a:endParaRPr lang="en-US"/>
        </a:p>
      </dgm:t>
    </dgm:pt>
    <dgm:pt modelId="{6744AE57-F83E-504E-9E2F-DBBDFFC2D559}">
      <dgm:prSet/>
      <dgm:spPr/>
      <dgm:t>
        <a:bodyPr/>
        <a:lstStyle/>
        <a:p>
          <a:r>
            <a:rPr lang="en-US" b="1" dirty="0"/>
            <a:t>Pathway &amp; Network analysis</a:t>
          </a:r>
        </a:p>
      </dgm:t>
    </dgm:pt>
    <dgm:pt modelId="{93008E1C-D47F-D143-B4A9-1C899DB76658}" type="parTrans" cxnId="{483D9EA5-2993-1147-AA45-483D90FF5DB4}">
      <dgm:prSet/>
      <dgm:spPr/>
      <dgm:t>
        <a:bodyPr/>
        <a:lstStyle/>
        <a:p>
          <a:endParaRPr lang="en-US"/>
        </a:p>
      </dgm:t>
    </dgm:pt>
    <dgm:pt modelId="{6175FF7F-A28E-2748-9613-44DD9A320B62}" type="sibTrans" cxnId="{483D9EA5-2993-1147-AA45-483D90FF5DB4}">
      <dgm:prSet/>
      <dgm:spPr/>
      <dgm:t>
        <a:bodyPr/>
        <a:lstStyle/>
        <a:p>
          <a:endParaRPr lang="en-US"/>
        </a:p>
      </dgm:t>
    </dgm:pt>
    <dgm:pt modelId="{2AABD4E3-3CBA-7C49-ACDB-506B8A33BCDF}">
      <dgm:prSet/>
      <dgm:spPr/>
      <dgm:t>
        <a:bodyPr/>
        <a:lstStyle/>
        <a:p>
          <a:r>
            <a:rPr lang="en-US" b="1" dirty="0"/>
            <a:t>Misc.:</a:t>
          </a:r>
          <a:r>
            <a:rPr lang="en-US" dirty="0"/>
            <a:t> (Mathematical </a:t>
          </a:r>
          <a:r>
            <a:rPr lang="en-US" dirty="0" err="1"/>
            <a:t>modelling</a:t>
          </a:r>
          <a:r>
            <a:rPr lang="en-US" dirty="0"/>
            <a:t>, gene ontology, combined analysis with other </a:t>
          </a:r>
          <a:r>
            <a:rPr lang="en-US" dirty="0" err="1"/>
            <a:t>seq’s</a:t>
          </a:r>
          <a:r>
            <a:rPr lang="en-US" dirty="0"/>
            <a:t>, </a:t>
          </a:r>
          <a:r>
            <a:rPr lang="is-IS" dirty="0"/>
            <a:t>…</a:t>
          </a:r>
          <a:endParaRPr lang="en-US" dirty="0"/>
        </a:p>
      </dgm:t>
    </dgm:pt>
    <dgm:pt modelId="{87C06EF6-9C35-0A4A-8740-D0369C95B685}" type="parTrans" cxnId="{2A63BFEE-D4C7-DD49-9AE3-E0D710D2C0AD}">
      <dgm:prSet/>
      <dgm:spPr/>
      <dgm:t>
        <a:bodyPr/>
        <a:lstStyle/>
        <a:p>
          <a:endParaRPr lang="en-US"/>
        </a:p>
      </dgm:t>
    </dgm:pt>
    <dgm:pt modelId="{7C1A4609-55F0-7140-9D34-B63ADFC1E3F4}" type="sibTrans" cxnId="{2A63BFEE-D4C7-DD49-9AE3-E0D710D2C0AD}">
      <dgm:prSet/>
      <dgm:spPr/>
      <dgm:t>
        <a:bodyPr/>
        <a:lstStyle/>
        <a:p>
          <a:endParaRPr lang="en-US"/>
        </a:p>
      </dgm:t>
    </dgm:pt>
    <dgm:pt modelId="{85180CF2-E65A-694E-A228-F3833C7E0DF0}">
      <dgm:prSet/>
      <dgm:spPr/>
      <dgm:t>
        <a:bodyPr/>
        <a:lstStyle/>
        <a:p>
          <a:r>
            <a:rPr lang="en-US" dirty="0"/>
            <a:t>Further analysis (Optional)</a:t>
          </a:r>
        </a:p>
      </dgm:t>
    </dgm:pt>
    <dgm:pt modelId="{FCDAEC97-DDDC-C24B-AB4E-EFB47B06D011}" type="parTrans" cxnId="{14AAC06C-B24C-DD4A-B758-212EB1374EDA}">
      <dgm:prSet/>
      <dgm:spPr/>
      <dgm:t>
        <a:bodyPr/>
        <a:lstStyle/>
        <a:p>
          <a:endParaRPr lang="en-US"/>
        </a:p>
      </dgm:t>
    </dgm:pt>
    <dgm:pt modelId="{CEE149CD-6E4C-3644-AD45-25B67CCE1D23}" type="sibTrans" cxnId="{14AAC06C-B24C-DD4A-B758-212EB1374EDA}">
      <dgm:prSet/>
      <dgm:spPr/>
      <dgm:t>
        <a:bodyPr/>
        <a:lstStyle/>
        <a:p>
          <a:endParaRPr lang="en-US"/>
        </a:p>
      </dgm:t>
    </dgm:pt>
    <dgm:pt modelId="{F00E025B-CBFA-BE41-9AFC-AE0FA3A7DE5D}">
      <dgm:prSet/>
      <dgm:spPr/>
      <dgm:t>
        <a:bodyPr/>
        <a:lstStyle/>
        <a:p>
          <a:r>
            <a:rPr lang="en-US" b="1" dirty="0"/>
            <a:t>Clustering:</a:t>
          </a:r>
          <a:r>
            <a:rPr lang="en-US" dirty="0"/>
            <a:t> Principal Component Analysis (PCA), Hierarchical clustering, etc. </a:t>
          </a:r>
        </a:p>
      </dgm:t>
    </dgm:pt>
    <dgm:pt modelId="{34D81E4D-B185-0646-A319-2BEA5052E974}" type="parTrans" cxnId="{B10055E7-84D5-2341-A39E-CFC5C5718638}">
      <dgm:prSet/>
      <dgm:spPr/>
      <dgm:t>
        <a:bodyPr/>
        <a:lstStyle/>
        <a:p>
          <a:endParaRPr lang="en-US"/>
        </a:p>
      </dgm:t>
    </dgm:pt>
    <dgm:pt modelId="{7AE1FCB1-B232-1B48-8DAF-6FAEA023C306}" type="sibTrans" cxnId="{B10055E7-84D5-2341-A39E-CFC5C5718638}">
      <dgm:prSet/>
      <dgm:spPr/>
      <dgm:t>
        <a:bodyPr/>
        <a:lstStyle/>
        <a:p>
          <a:endParaRPr lang="en-US"/>
        </a:p>
      </dgm:t>
    </dgm:pt>
    <dgm:pt modelId="{40F46B26-1C42-384A-80F9-07B44B630DF6}">
      <dgm:prSet/>
      <dgm:spPr/>
      <dgm:t>
        <a:bodyPr/>
        <a:lstStyle/>
        <a:p>
          <a:r>
            <a:rPr lang="en-US" b="1" dirty="0"/>
            <a:t>Visualization</a:t>
          </a:r>
          <a:r>
            <a:rPr lang="en-US" dirty="0"/>
            <a:t>: Heatmap, Volcano plot, Scatter plot, etc.</a:t>
          </a:r>
        </a:p>
      </dgm:t>
    </dgm:pt>
    <dgm:pt modelId="{19FAAAED-F7A6-9C43-B324-1E072D92A0B4}" type="parTrans" cxnId="{43E5B55B-C6FB-0940-9C08-29A1DF041080}">
      <dgm:prSet/>
      <dgm:spPr/>
      <dgm:t>
        <a:bodyPr/>
        <a:lstStyle/>
        <a:p>
          <a:endParaRPr lang="en-US"/>
        </a:p>
      </dgm:t>
    </dgm:pt>
    <dgm:pt modelId="{13ACB740-C0C7-024C-B445-D4E4C26C63DE}" type="sibTrans" cxnId="{43E5B55B-C6FB-0940-9C08-29A1DF041080}">
      <dgm:prSet/>
      <dgm:spPr/>
      <dgm:t>
        <a:bodyPr/>
        <a:lstStyle/>
        <a:p>
          <a:endParaRPr lang="en-US"/>
        </a:p>
      </dgm:t>
    </dgm:pt>
    <dgm:pt modelId="{4EEFE502-A14F-4FB1-B7D6-B45F5B7C350A}" type="pres">
      <dgm:prSet presAssocID="{0DBA7F3E-D53E-40EF-A471-444F7EE9B73C}" presName="linearFlow" presStyleCnt="0">
        <dgm:presLayoutVars>
          <dgm:dir/>
          <dgm:animLvl val="lvl"/>
          <dgm:resizeHandles val="exact"/>
        </dgm:presLayoutVars>
      </dgm:prSet>
      <dgm:spPr/>
    </dgm:pt>
    <dgm:pt modelId="{2F60AA68-97E1-4F68-9CF9-ABE8BA84342D}" type="pres">
      <dgm:prSet presAssocID="{08F17A3A-D7CB-4816-85A5-DC7A9FB730E9}" presName="composite" presStyleCnt="0"/>
      <dgm:spPr/>
    </dgm:pt>
    <dgm:pt modelId="{22CD48D1-4634-4BC0-986E-F4ACB4E90486}" type="pres">
      <dgm:prSet presAssocID="{08F17A3A-D7CB-4816-85A5-DC7A9FB730E9}" presName="parentText" presStyleLbl="alignNode1" presStyleIdx="0" presStyleCnt="3">
        <dgm:presLayoutVars>
          <dgm:chMax val="1"/>
          <dgm:bulletEnabled val="1"/>
        </dgm:presLayoutVars>
      </dgm:prSet>
      <dgm:spPr/>
    </dgm:pt>
    <dgm:pt modelId="{5548D9C0-3055-4A99-9014-BBB19B81584E}" type="pres">
      <dgm:prSet presAssocID="{08F17A3A-D7CB-4816-85A5-DC7A9FB730E9}" presName="descendantText" presStyleLbl="alignAcc1" presStyleIdx="0" presStyleCnt="3">
        <dgm:presLayoutVars>
          <dgm:bulletEnabled val="1"/>
        </dgm:presLayoutVars>
      </dgm:prSet>
      <dgm:spPr/>
    </dgm:pt>
    <dgm:pt modelId="{63571E58-3850-469B-8334-2A545D80505E}" type="pres">
      <dgm:prSet presAssocID="{A0EE606D-87FD-4D93-9351-EEC6F2220DE5}" presName="sp" presStyleCnt="0"/>
      <dgm:spPr/>
    </dgm:pt>
    <dgm:pt modelId="{CF855129-D898-1A48-9450-8C9778E61748}" type="pres">
      <dgm:prSet presAssocID="{469EDE45-3E4C-7A47-91CB-706A0911873E}" presName="composite" presStyleCnt="0"/>
      <dgm:spPr/>
    </dgm:pt>
    <dgm:pt modelId="{6B6D6B42-BB6A-6C4E-B78A-DE7D7244ECC1}" type="pres">
      <dgm:prSet presAssocID="{469EDE45-3E4C-7A47-91CB-706A0911873E}" presName="parentText" presStyleLbl="alignNode1" presStyleIdx="1" presStyleCnt="3">
        <dgm:presLayoutVars>
          <dgm:chMax val="1"/>
          <dgm:bulletEnabled val="1"/>
        </dgm:presLayoutVars>
      </dgm:prSet>
      <dgm:spPr/>
    </dgm:pt>
    <dgm:pt modelId="{7CC219DB-9248-6E4C-BE1E-53CBFAE3AFA6}" type="pres">
      <dgm:prSet presAssocID="{469EDE45-3E4C-7A47-91CB-706A0911873E}" presName="descendantText" presStyleLbl="alignAcc1" presStyleIdx="1" presStyleCnt="3">
        <dgm:presLayoutVars>
          <dgm:bulletEnabled val="1"/>
        </dgm:presLayoutVars>
      </dgm:prSet>
      <dgm:spPr/>
    </dgm:pt>
    <dgm:pt modelId="{F49EF517-6017-4341-99AB-6882098DD71B}" type="pres">
      <dgm:prSet presAssocID="{3D1A0F62-6059-8E41-87F6-EE91A2B06FEC}" presName="sp" presStyleCnt="0"/>
      <dgm:spPr/>
    </dgm:pt>
    <dgm:pt modelId="{783E8495-382A-8549-9A5F-5B9FCDD7741B}" type="pres">
      <dgm:prSet presAssocID="{85180CF2-E65A-694E-A228-F3833C7E0DF0}" presName="composite" presStyleCnt="0"/>
      <dgm:spPr/>
    </dgm:pt>
    <dgm:pt modelId="{15BC899E-51C6-2344-9C7A-DE1B3CC49F6E}" type="pres">
      <dgm:prSet presAssocID="{85180CF2-E65A-694E-A228-F3833C7E0DF0}" presName="parentText" presStyleLbl="alignNode1" presStyleIdx="2" presStyleCnt="3">
        <dgm:presLayoutVars>
          <dgm:chMax val="1"/>
          <dgm:bulletEnabled val="1"/>
        </dgm:presLayoutVars>
      </dgm:prSet>
      <dgm:spPr/>
    </dgm:pt>
    <dgm:pt modelId="{15920A63-D370-9646-8090-466AF2B682BB}" type="pres">
      <dgm:prSet presAssocID="{85180CF2-E65A-694E-A228-F3833C7E0DF0}" presName="descendantText" presStyleLbl="alignAcc1" presStyleIdx="2" presStyleCnt="3">
        <dgm:presLayoutVars>
          <dgm:bulletEnabled val="1"/>
        </dgm:presLayoutVars>
      </dgm:prSet>
      <dgm:spPr/>
    </dgm:pt>
  </dgm:ptLst>
  <dgm:cxnLst>
    <dgm:cxn modelId="{AFD99612-77D6-294D-A2B8-ACE4D9FD8B9F}" srcId="{ECECAFBC-53E0-5842-A3F6-EF6F45DD1EDE}" destId="{19082E6D-961F-E241-A6C0-697EB205A8B4}" srcOrd="1" destOrd="0" parTransId="{C301D886-DDE3-7D44-800B-A81915BD7CE7}" sibTransId="{0694C659-510F-1143-8389-8B379374F244}"/>
    <dgm:cxn modelId="{E516BA34-CA70-E34A-9E6C-B76D002DD2A3}" type="presOf" srcId="{0DBA7F3E-D53E-40EF-A471-444F7EE9B73C}" destId="{4EEFE502-A14F-4FB1-B7D6-B45F5B7C350A}" srcOrd="0" destOrd="0" presId="urn:microsoft.com/office/officeart/2005/8/layout/chevron2"/>
    <dgm:cxn modelId="{E83A5E3B-2EE9-2D44-8F59-2B0310BE43BE}" srcId="{0DBA7F3E-D53E-40EF-A471-444F7EE9B73C}" destId="{469EDE45-3E4C-7A47-91CB-706A0911873E}" srcOrd="1" destOrd="0" parTransId="{B1FAEF43-711D-7D44-80B1-51C35D6A96D8}" sibTransId="{3D1A0F62-6059-8E41-87F6-EE91A2B06FEC}"/>
    <dgm:cxn modelId="{2314F143-068D-8749-B8FF-3168A21749CD}" type="presOf" srcId="{DDA5BBFB-5C84-8C45-A63E-ABAA0D460D3A}" destId="{5548D9C0-3055-4A99-9014-BBB19B81584E}" srcOrd="0" destOrd="3" presId="urn:microsoft.com/office/officeart/2005/8/layout/chevron2"/>
    <dgm:cxn modelId="{8ADB5347-D987-CB43-98A7-ACC98272315B}" type="presOf" srcId="{469EDE45-3E4C-7A47-91CB-706A0911873E}" destId="{6B6D6B42-BB6A-6C4E-B78A-DE7D7244ECC1}" srcOrd="0" destOrd="0" presId="urn:microsoft.com/office/officeart/2005/8/layout/chevron2"/>
    <dgm:cxn modelId="{5E89EC48-2E57-4392-8AC3-67CF02C8DBF7}" srcId="{0DBA7F3E-D53E-40EF-A471-444F7EE9B73C}" destId="{08F17A3A-D7CB-4816-85A5-DC7A9FB730E9}" srcOrd="0" destOrd="0" parTransId="{49419533-EEA1-471A-9C64-E1F0DB8B938A}" sibTransId="{A0EE606D-87FD-4D93-9351-EEC6F2220DE5}"/>
    <dgm:cxn modelId="{43E5B55B-C6FB-0940-9C08-29A1DF041080}" srcId="{85180CF2-E65A-694E-A228-F3833C7E0DF0}" destId="{40F46B26-1C42-384A-80F9-07B44B630DF6}" srcOrd="1" destOrd="0" parTransId="{19FAAAED-F7A6-9C43-B324-1E072D92A0B4}" sibTransId="{13ACB740-C0C7-024C-B445-D4E4C26C63DE}"/>
    <dgm:cxn modelId="{B40AAF62-C8D7-A344-A758-8EDE0AD21FB0}" type="presOf" srcId="{2AABD4E3-3CBA-7C49-ACDB-506B8A33BCDF}" destId="{15920A63-D370-9646-8090-466AF2B682BB}" srcOrd="0" destOrd="3" presId="urn:microsoft.com/office/officeart/2005/8/layout/chevron2"/>
    <dgm:cxn modelId="{14AAC06C-B24C-DD4A-B758-212EB1374EDA}" srcId="{0DBA7F3E-D53E-40EF-A471-444F7EE9B73C}" destId="{85180CF2-E65A-694E-A228-F3833C7E0DF0}" srcOrd="2" destOrd="0" parTransId="{FCDAEC97-DDDC-C24B-AB4E-EFB47B06D011}" sibTransId="{CEE149CD-6E4C-3644-AD45-25B67CCE1D23}"/>
    <dgm:cxn modelId="{978B146E-078F-824C-B1E6-2BFE6A7097B6}" srcId="{469EDE45-3E4C-7A47-91CB-706A0911873E}" destId="{4FFA71CA-65ED-074E-85B1-3FBC1185CA36}" srcOrd="2" destOrd="0" parTransId="{AACF1545-E8B1-904D-AB69-C740FEE4369A}" sibTransId="{647E67F6-4268-2443-9E40-A497662ABDB7}"/>
    <dgm:cxn modelId="{C1772F79-496D-AE48-B17A-DCE916F5DF82}" srcId="{08F17A3A-D7CB-4816-85A5-DC7A9FB730E9}" destId="{ECECAFBC-53E0-5842-A3F6-EF6F45DD1EDE}" srcOrd="0" destOrd="0" parTransId="{874BC919-721B-DA40-AD26-0A7808A6540D}" sibTransId="{C181A2CF-5204-2245-8B56-C1E33DB8896C}"/>
    <dgm:cxn modelId="{CC2FC779-8027-B846-9FF3-0A7AE9E22044}" type="presOf" srcId="{19082E6D-961F-E241-A6C0-697EB205A8B4}" destId="{5548D9C0-3055-4A99-9014-BBB19B81584E}" srcOrd="0" destOrd="2" presId="urn:microsoft.com/office/officeart/2005/8/layout/chevron2"/>
    <dgm:cxn modelId="{BE1DC37E-7C46-624C-A622-0ECBFC8E5394}" type="presOf" srcId="{6744AE57-F83E-504E-9E2F-DBBDFFC2D559}" destId="{15920A63-D370-9646-8090-466AF2B682BB}" srcOrd="0" destOrd="2" presId="urn:microsoft.com/office/officeart/2005/8/layout/chevron2"/>
    <dgm:cxn modelId="{46C41D86-AABE-AB44-A458-616BF63872FC}" srcId="{469EDE45-3E4C-7A47-91CB-706A0911873E}" destId="{18F34B7E-0D7E-7940-8A20-728C596B4381}" srcOrd="0" destOrd="0" parTransId="{BE6AC078-6A28-8C4B-83E9-1FA2EC41A139}" sibTransId="{09E38A11-6360-604C-8EDF-AC9F76BBC671}"/>
    <dgm:cxn modelId="{07F09490-767C-4045-B9CB-6B2EE18B734E}" type="presOf" srcId="{7D788026-C971-2140-9EBD-F7DC617C46B8}" destId="{7CC219DB-9248-6E4C-BE1E-53CBFAE3AFA6}" srcOrd="0" destOrd="1" presId="urn:microsoft.com/office/officeart/2005/8/layout/chevron2"/>
    <dgm:cxn modelId="{97F26F94-D395-A64D-B4B9-CE99775A5C6B}" type="presOf" srcId="{B8C9F4B3-1694-9F45-A84F-14501BED570F}" destId="{7CC219DB-9248-6E4C-BE1E-53CBFAE3AFA6}" srcOrd="0" destOrd="3" presId="urn:microsoft.com/office/officeart/2005/8/layout/chevron2"/>
    <dgm:cxn modelId="{FC035A9B-C1A1-D747-BF24-DF1C47144067}" type="presOf" srcId="{4FFA71CA-65ED-074E-85B1-3FBC1185CA36}" destId="{7CC219DB-9248-6E4C-BE1E-53CBFAE3AFA6}" srcOrd="0" destOrd="2" presId="urn:microsoft.com/office/officeart/2005/8/layout/chevron2"/>
    <dgm:cxn modelId="{483D9EA5-2993-1147-AA45-483D90FF5DB4}" srcId="{85180CF2-E65A-694E-A228-F3833C7E0DF0}" destId="{6744AE57-F83E-504E-9E2F-DBBDFFC2D559}" srcOrd="2" destOrd="0" parTransId="{93008E1C-D47F-D143-B4A9-1C899DB76658}" sibTransId="{6175FF7F-A28E-2748-9613-44DD9A320B62}"/>
    <dgm:cxn modelId="{1BD527AF-170D-394E-83E3-E8EEE7D0CF35}" srcId="{ECECAFBC-53E0-5842-A3F6-EF6F45DD1EDE}" destId="{DDA5BBFB-5C84-8C45-A63E-ABAA0D460D3A}" srcOrd="2" destOrd="0" parTransId="{B2385EA1-F10A-4145-BBCB-A7A45D8B0F86}" sibTransId="{DEA01285-2417-8C44-9F88-ECE2CBC6B8EF}"/>
    <dgm:cxn modelId="{E2DBACB5-1D69-8D4D-8874-80856CB9E3E7}" type="presOf" srcId="{18F34B7E-0D7E-7940-8A20-728C596B4381}" destId="{7CC219DB-9248-6E4C-BE1E-53CBFAE3AFA6}" srcOrd="0" destOrd="0" presId="urn:microsoft.com/office/officeart/2005/8/layout/chevron2"/>
    <dgm:cxn modelId="{76F6BDBF-72F4-F344-B927-776DDECEC365}" type="presOf" srcId="{40F46B26-1C42-384A-80F9-07B44B630DF6}" destId="{15920A63-D370-9646-8090-466AF2B682BB}" srcOrd="0" destOrd="1" presId="urn:microsoft.com/office/officeart/2005/8/layout/chevron2"/>
    <dgm:cxn modelId="{B33CCBBF-2F3D-184D-B13A-4A834596224C}" srcId="{469EDE45-3E4C-7A47-91CB-706A0911873E}" destId="{2EC7FB04-862C-3D45-85AE-D4836B448152}" srcOrd="4" destOrd="0" parTransId="{43AAC251-0D32-DC4D-BB0F-6AB258A0EC9A}" sibTransId="{78DDF0B4-4114-ED4A-AB01-F3017DBCD765}"/>
    <dgm:cxn modelId="{4D4F9DC1-0458-C94C-84FE-9156698E2080}" srcId="{469EDE45-3E4C-7A47-91CB-706A0911873E}" destId="{B8C9F4B3-1694-9F45-A84F-14501BED570F}" srcOrd="3" destOrd="0" parTransId="{83092CE6-CD0B-8D41-BF60-591D50FB500A}" sibTransId="{16B69E17-1B27-3340-BDC2-E362652089CD}"/>
    <dgm:cxn modelId="{4397C0C3-B598-D843-BA67-CC5AD303CBA1}" type="presOf" srcId="{85180CF2-E65A-694E-A228-F3833C7E0DF0}" destId="{15BC899E-51C6-2344-9C7A-DE1B3CC49F6E}" srcOrd="0" destOrd="0" presId="urn:microsoft.com/office/officeart/2005/8/layout/chevron2"/>
    <dgm:cxn modelId="{0E899BD4-BF85-E749-A6E0-DBAE456B6210}" type="presOf" srcId="{ECECAFBC-53E0-5842-A3F6-EF6F45DD1EDE}" destId="{5548D9C0-3055-4A99-9014-BBB19B81584E}" srcOrd="0" destOrd="0" presId="urn:microsoft.com/office/officeart/2005/8/layout/chevron2"/>
    <dgm:cxn modelId="{15A955DD-3DFC-BF4C-9FFC-DEA7C137517F}" srcId="{469EDE45-3E4C-7A47-91CB-706A0911873E}" destId="{7D788026-C971-2140-9EBD-F7DC617C46B8}" srcOrd="1" destOrd="0" parTransId="{5A894C5D-1B30-CF44-BE49-DD67C4D3146B}" sibTransId="{D52DE135-7554-6E46-8925-7D4CC693E3F0}"/>
    <dgm:cxn modelId="{5655A1E1-D059-5041-A043-A76F63A6221F}" srcId="{ECECAFBC-53E0-5842-A3F6-EF6F45DD1EDE}" destId="{AF99E35E-A5F9-8D4F-8503-4F7E8DAD10B7}" srcOrd="0" destOrd="0" parTransId="{EDDC6407-8034-B842-9637-6ABECCF627A1}" sibTransId="{7157033D-FAF4-5042-A2D5-113524E9FA17}"/>
    <dgm:cxn modelId="{B10055E7-84D5-2341-A39E-CFC5C5718638}" srcId="{85180CF2-E65A-694E-A228-F3833C7E0DF0}" destId="{F00E025B-CBFA-BE41-9AFC-AE0FA3A7DE5D}" srcOrd="0" destOrd="0" parTransId="{34D81E4D-B185-0646-A319-2BEA5052E974}" sibTransId="{7AE1FCB1-B232-1B48-8DAF-6FAEA023C306}"/>
    <dgm:cxn modelId="{734BF0EC-BADB-674F-851B-579418CEE041}" type="presOf" srcId="{08F17A3A-D7CB-4816-85A5-DC7A9FB730E9}" destId="{22CD48D1-4634-4BC0-986E-F4ACB4E90486}" srcOrd="0" destOrd="0" presId="urn:microsoft.com/office/officeart/2005/8/layout/chevron2"/>
    <dgm:cxn modelId="{2A63BFEE-D4C7-DD49-9AE3-E0D710D2C0AD}" srcId="{85180CF2-E65A-694E-A228-F3833C7E0DF0}" destId="{2AABD4E3-3CBA-7C49-ACDB-506B8A33BCDF}" srcOrd="3" destOrd="0" parTransId="{87C06EF6-9C35-0A4A-8740-D0369C95B685}" sibTransId="{7C1A4609-55F0-7140-9D34-B63ADFC1E3F4}"/>
    <dgm:cxn modelId="{9CC0B4EF-223E-CC48-8C64-400EC363F24C}" type="presOf" srcId="{2EC7FB04-862C-3D45-85AE-D4836B448152}" destId="{7CC219DB-9248-6E4C-BE1E-53CBFAE3AFA6}" srcOrd="0" destOrd="4" presId="urn:microsoft.com/office/officeart/2005/8/layout/chevron2"/>
    <dgm:cxn modelId="{5D97E1F5-4032-0543-BCF9-837148FB6ED6}" type="presOf" srcId="{AF99E35E-A5F9-8D4F-8503-4F7E8DAD10B7}" destId="{5548D9C0-3055-4A99-9014-BBB19B81584E}" srcOrd="0" destOrd="1" presId="urn:microsoft.com/office/officeart/2005/8/layout/chevron2"/>
    <dgm:cxn modelId="{4E1783F8-76A3-E948-AF53-4FF9CDE99047}" type="presOf" srcId="{F00E025B-CBFA-BE41-9AFC-AE0FA3A7DE5D}" destId="{15920A63-D370-9646-8090-466AF2B682BB}" srcOrd="0" destOrd="0" presId="urn:microsoft.com/office/officeart/2005/8/layout/chevron2"/>
    <dgm:cxn modelId="{031B355F-521A-CF44-9A7B-69D821185BCC}" type="presParOf" srcId="{4EEFE502-A14F-4FB1-B7D6-B45F5B7C350A}" destId="{2F60AA68-97E1-4F68-9CF9-ABE8BA84342D}" srcOrd="0" destOrd="0" presId="urn:microsoft.com/office/officeart/2005/8/layout/chevron2"/>
    <dgm:cxn modelId="{BA4CF4D5-DDE2-0844-AB48-311BD36F9BD0}" type="presParOf" srcId="{2F60AA68-97E1-4F68-9CF9-ABE8BA84342D}" destId="{22CD48D1-4634-4BC0-986E-F4ACB4E90486}" srcOrd="0" destOrd="0" presId="urn:microsoft.com/office/officeart/2005/8/layout/chevron2"/>
    <dgm:cxn modelId="{0B59D28D-88DE-294B-B4EB-7D776886F777}" type="presParOf" srcId="{2F60AA68-97E1-4F68-9CF9-ABE8BA84342D}" destId="{5548D9C0-3055-4A99-9014-BBB19B81584E}" srcOrd="1" destOrd="0" presId="urn:microsoft.com/office/officeart/2005/8/layout/chevron2"/>
    <dgm:cxn modelId="{147F8056-A46C-C443-9986-CCA207E702CF}" type="presParOf" srcId="{4EEFE502-A14F-4FB1-B7D6-B45F5B7C350A}" destId="{63571E58-3850-469B-8334-2A545D80505E}" srcOrd="1" destOrd="0" presId="urn:microsoft.com/office/officeart/2005/8/layout/chevron2"/>
    <dgm:cxn modelId="{0C5798FC-4BD1-1D43-B773-E08B100AF6F5}" type="presParOf" srcId="{4EEFE502-A14F-4FB1-B7D6-B45F5B7C350A}" destId="{CF855129-D898-1A48-9450-8C9778E61748}" srcOrd="2" destOrd="0" presId="urn:microsoft.com/office/officeart/2005/8/layout/chevron2"/>
    <dgm:cxn modelId="{1AA88DD9-FCCE-8B4C-91FC-5271EA8CA8AF}" type="presParOf" srcId="{CF855129-D898-1A48-9450-8C9778E61748}" destId="{6B6D6B42-BB6A-6C4E-B78A-DE7D7244ECC1}" srcOrd="0" destOrd="0" presId="urn:microsoft.com/office/officeart/2005/8/layout/chevron2"/>
    <dgm:cxn modelId="{1CC4DB90-A323-6045-9EFB-83EFB61F0806}" type="presParOf" srcId="{CF855129-D898-1A48-9450-8C9778E61748}" destId="{7CC219DB-9248-6E4C-BE1E-53CBFAE3AFA6}" srcOrd="1" destOrd="0" presId="urn:microsoft.com/office/officeart/2005/8/layout/chevron2"/>
    <dgm:cxn modelId="{41BFFCAE-204C-9246-A24D-0DCCA7DF5B7B}" type="presParOf" srcId="{4EEFE502-A14F-4FB1-B7D6-B45F5B7C350A}" destId="{F49EF517-6017-4341-99AB-6882098DD71B}" srcOrd="3" destOrd="0" presId="urn:microsoft.com/office/officeart/2005/8/layout/chevron2"/>
    <dgm:cxn modelId="{AE7AA37C-4915-9743-9BAA-BDAA88E803F1}" type="presParOf" srcId="{4EEFE502-A14F-4FB1-B7D6-B45F5B7C350A}" destId="{783E8495-382A-8549-9A5F-5B9FCDD7741B}" srcOrd="4" destOrd="0" presId="urn:microsoft.com/office/officeart/2005/8/layout/chevron2"/>
    <dgm:cxn modelId="{5B856C6A-DBFA-FB48-89EB-A57F5528D43E}" type="presParOf" srcId="{783E8495-382A-8549-9A5F-5B9FCDD7741B}" destId="{15BC899E-51C6-2344-9C7A-DE1B3CC49F6E}" srcOrd="0" destOrd="0" presId="urn:microsoft.com/office/officeart/2005/8/layout/chevron2"/>
    <dgm:cxn modelId="{E6398A53-760D-AE47-8C3B-AB1C41D94534}" type="presParOf" srcId="{783E8495-382A-8549-9A5F-5B9FCDD7741B}" destId="{15920A63-D370-9646-8090-466AF2B682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BA7F3E-D53E-40EF-A471-444F7EE9B73C}" type="doc">
      <dgm:prSet loTypeId="urn:microsoft.com/office/officeart/2005/8/layout/chevron2" loCatId="list" qsTypeId="urn:microsoft.com/office/officeart/2005/8/quickstyle/simple1" qsCatId="simple" csTypeId="urn:microsoft.com/office/officeart/2005/8/colors/colorful1#2" csCatId="colorful" phldr="1"/>
      <dgm:spPr/>
      <dgm:t>
        <a:bodyPr/>
        <a:lstStyle/>
        <a:p>
          <a:endParaRPr lang="en-US"/>
        </a:p>
      </dgm:t>
    </dgm:pt>
    <dgm:pt modelId="{08F17A3A-D7CB-4816-85A5-DC7A9FB730E9}">
      <dgm:prSet phldrT="[Text]"/>
      <dgm:spPr/>
      <dgm:t>
        <a:bodyPr/>
        <a:lstStyle/>
        <a:p>
          <a:r>
            <a:rPr lang="en-US" dirty="0"/>
            <a:t>Experiment</a:t>
          </a:r>
        </a:p>
      </dgm:t>
    </dgm:pt>
    <dgm:pt modelId="{49419533-EEA1-471A-9C64-E1F0DB8B938A}" type="parTrans" cxnId="{5E89EC48-2E57-4392-8AC3-67CF02C8DBF7}">
      <dgm:prSet/>
      <dgm:spPr/>
      <dgm:t>
        <a:bodyPr/>
        <a:lstStyle/>
        <a:p>
          <a:endParaRPr lang="en-US"/>
        </a:p>
      </dgm:t>
    </dgm:pt>
    <dgm:pt modelId="{A0EE606D-87FD-4D93-9351-EEC6F2220DE5}" type="sibTrans" cxnId="{5E89EC48-2E57-4392-8AC3-67CF02C8DBF7}">
      <dgm:prSet/>
      <dgm:spPr/>
      <dgm:t>
        <a:bodyPr/>
        <a:lstStyle/>
        <a:p>
          <a:endParaRPr lang="en-US"/>
        </a:p>
      </dgm:t>
    </dgm:pt>
    <dgm:pt modelId="{469EDE45-3E4C-7A47-91CB-706A0911873E}">
      <dgm:prSet/>
      <dgm:spPr/>
      <dgm:t>
        <a:bodyPr/>
        <a:lstStyle/>
        <a:p>
          <a:r>
            <a:rPr lang="en-US" dirty="0"/>
            <a:t>Bioinformatics</a:t>
          </a:r>
        </a:p>
      </dgm:t>
    </dgm:pt>
    <dgm:pt modelId="{B1FAEF43-711D-7D44-80B1-51C35D6A96D8}" type="parTrans" cxnId="{E83A5E3B-2EE9-2D44-8F59-2B0310BE43BE}">
      <dgm:prSet/>
      <dgm:spPr/>
      <dgm:t>
        <a:bodyPr/>
        <a:lstStyle/>
        <a:p>
          <a:endParaRPr lang="en-US"/>
        </a:p>
      </dgm:t>
    </dgm:pt>
    <dgm:pt modelId="{3D1A0F62-6059-8E41-87F6-EE91A2B06FEC}" type="sibTrans" cxnId="{E83A5E3B-2EE9-2D44-8F59-2B0310BE43BE}">
      <dgm:prSet/>
      <dgm:spPr/>
      <dgm:t>
        <a:bodyPr/>
        <a:lstStyle/>
        <a:p>
          <a:endParaRPr lang="en-US"/>
        </a:p>
      </dgm:t>
    </dgm:pt>
    <dgm:pt modelId="{7D788026-C971-2140-9EBD-F7DC617C46B8}">
      <dgm:prSet/>
      <dgm:spPr/>
      <dgm:t>
        <a:bodyPr/>
        <a:lstStyle/>
        <a:p>
          <a:r>
            <a:rPr lang="en-US" b="1" dirty="0"/>
            <a:t>Align</a:t>
          </a:r>
          <a:r>
            <a:rPr lang="en-US" dirty="0"/>
            <a:t> the raw reads to a genome with a RNA-seq aligner</a:t>
          </a:r>
        </a:p>
      </dgm:t>
    </dgm:pt>
    <dgm:pt modelId="{5A894C5D-1B30-CF44-BE49-DD67C4D3146B}" type="parTrans" cxnId="{15A955DD-3DFC-BF4C-9FFC-DEA7C137517F}">
      <dgm:prSet/>
      <dgm:spPr/>
      <dgm:t>
        <a:bodyPr/>
        <a:lstStyle/>
        <a:p>
          <a:endParaRPr lang="en-US"/>
        </a:p>
      </dgm:t>
    </dgm:pt>
    <dgm:pt modelId="{D52DE135-7554-6E46-8925-7D4CC693E3F0}" type="sibTrans" cxnId="{15A955DD-3DFC-BF4C-9FFC-DEA7C137517F}">
      <dgm:prSet/>
      <dgm:spPr/>
      <dgm:t>
        <a:bodyPr/>
        <a:lstStyle/>
        <a:p>
          <a:endParaRPr lang="en-US"/>
        </a:p>
      </dgm:t>
    </dgm:pt>
    <dgm:pt modelId="{AF99E35E-A5F9-8D4F-8503-4F7E8DAD10B7}">
      <dgm:prSet phldrT="[Text]"/>
      <dgm:spPr/>
      <dgm:t>
        <a:bodyPr/>
        <a:lstStyle/>
        <a:p>
          <a:r>
            <a:rPr lang="en-US" dirty="0"/>
            <a:t>Isolate RNA</a:t>
          </a:r>
        </a:p>
      </dgm:t>
    </dgm:pt>
    <dgm:pt modelId="{EDDC6407-8034-B842-9637-6ABECCF627A1}" type="parTrans" cxnId="{5655A1E1-D059-5041-A043-A76F63A6221F}">
      <dgm:prSet/>
      <dgm:spPr/>
      <dgm:t>
        <a:bodyPr/>
        <a:lstStyle/>
        <a:p>
          <a:endParaRPr lang="en-US"/>
        </a:p>
      </dgm:t>
    </dgm:pt>
    <dgm:pt modelId="{7157033D-FAF4-5042-A2D5-113524E9FA17}" type="sibTrans" cxnId="{5655A1E1-D059-5041-A043-A76F63A6221F}">
      <dgm:prSet/>
      <dgm:spPr/>
      <dgm:t>
        <a:bodyPr/>
        <a:lstStyle/>
        <a:p>
          <a:endParaRPr lang="en-US"/>
        </a:p>
      </dgm:t>
    </dgm:pt>
    <dgm:pt modelId="{19082E6D-961F-E241-A6C0-697EB205A8B4}">
      <dgm:prSet/>
      <dgm:spPr/>
      <dgm:t>
        <a:bodyPr/>
        <a:lstStyle/>
        <a:p>
          <a:r>
            <a:rPr lang="en-US" dirty="0"/>
            <a:t>Convert to </a:t>
          </a:r>
          <a:r>
            <a:rPr lang="en-US" dirty="0" err="1"/>
            <a:t>cDNA</a:t>
          </a:r>
          <a:r>
            <a:rPr lang="en-US" dirty="0"/>
            <a:t> using reverse transcriptase</a:t>
          </a:r>
        </a:p>
      </dgm:t>
    </dgm:pt>
    <dgm:pt modelId="{C301D886-DDE3-7D44-800B-A81915BD7CE7}" type="parTrans" cxnId="{AFD99612-77D6-294D-A2B8-ACE4D9FD8B9F}">
      <dgm:prSet/>
      <dgm:spPr/>
      <dgm:t>
        <a:bodyPr/>
        <a:lstStyle/>
        <a:p>
          <a:endParaRPr lang="en-US"/>
        </a:p>
      </dgm:t>
    </dgm:pt>
    <dgm:pt modelId="{0694C659-510F-1143-8389-8B379374F244}" type="sibTrans" cxnId="{AFD99612-77D6-294D-A2B8-ACE4D9FD8B9F}">
      <dgm:prSet/>
      <dgm:spPr/>
      <dgm:t>
        <a:bodyPr/>
        <a:lstStyle/>
        <a:p>
          <a:endParaRPr lang="en-US"/>
        </a:p>
      </dgm:t>
    </dgm:pt>
    <dgm:pt modelId="{DDA5BBFB-5C84-8C45-A63E-ABAA0D460D3A}">
      <dgm:prSet/>
      <dgm:spPr/>
      <dgm:t>
        <a:bodyPr/>
        <a:lstStyle/>
        <a:p>
          <a:r>
            <a:rPr lang="en-US" dirty="0"/>
            <a:t>Make a library and sequence it</a:t>
          </a:r>
        </a:p>
      </dgm:t>
    </dgm:pt>
    <dgm:pt modelId="{B2385EA1-F10A-4145-BBCB-A7A45D8B0F86}" type="parTrans" cxnId="{1BD527AF-170D-394E-83E3-E8EEE7D0CF35}">
      <dgm:prSet/>
      <dgm:spPr/>
      <dgm:t>
        <a:bodyPr/>
        <a:lstStyle/>
        <a:p>
          <a:endParaRPr lang="en-US"/>
        </a:p>
      </dgm:t>
    </dgm:pt>
    <dgm:pt modelId="{DEA01285-2417-8C44-9F88-ECE2CBC6B8EF}" type="sibTrans" cxnId="{1BD527AF-170D-394E-83E3-E8EEE7D0CF35}">
      <dgm:prSet/>
      <dgm:spPr/>
      <dgm:t>
        <a:bodyPr/>
        <a:lstStyle/>
        <a:p>
          <a:endParaRPr lang="en-US"/>
        </a:p>
      </dgm:t>
    </dgm:pt>
    <dgm:pt modelId="{18F34B7E-0D7E-7940-8A20-728C596B4381}">
      <dgm:prSet/>
      <dgm:spPr/>
      <dgm:t>
        <a:bodyPr/>
        <a:lstStyle/>
        <a:p>
          <a:r>
            <a:rPr lang="en-US" b="1" dirty="0"/>
            <a:t>Preprocess</a:t>
          </a:r>
          <a:r>
            <a:rPr lang="en-US" dirty="0"/>
            <a:t> the reads for quality control</a:t>
          </a:r>
        </a:p>
      </dgm:t>
    </dgm:pt>
    <dgm:pt modelId="{BE6AC078-6A28-8C4B-83E9-1FA2EC41A139}" type="parTrans" cxnId="{46C41D86-AABE-AB44-A458-616BF63872FC}">
      <dgm:prSet/>
      <dgm:spPr/>
      <dgm:t>
        <a:bodyPr/>
        <a:lstStyle/>
        <a:p>
          <a:endParaRPr lang="en-US"/>
        </a:p>
      </dgm:t>
    </dgm:pt>
    <dgm:pt modelId="{09E38A11-6360-604C-8EDF-AC9F76BBC671}" type="sibTrans" cxnId="{46C41D86-AABE-AB44-A458-616BF63872FC}">
      <dgm:prSet/>
      <dgm:spPr/>
      <dgm:t>
        <a:bodyPr/>
        <a:lstStyle/>
        <a:p>
          <a:endParaRPr lang="en-US"/>
        </a:p>
      </dgm:t>
    </dgm:pt>
    <dgm:pt modelId="{B8C9F4B3-1694-9F45-A84F-14501BED570F}">
      <dgm:prSet/>
      <dgm:spPr/>
      <dgm:t>
        <a:bodyPr/>
        <a:lstStyle/>
        <a:p>
          <a:r>
            <a:rPr lang="en-US" b="1" dirty="0"/>
            <a:t>Quantify</a:t>
          </a:r>
          <a:r>
            <a:rPr lang="en-US" dirty="0"/>
            <a:t> with normalization</a:t>
          </a:r>
        </a:p>
      </dgm:t>
    </dgm:pt>
    <dgm:pt modelId="{83092CE6-CD0B-8D41-BF60-591D50FB500A}" type="parTrans" cxnId="{4D4F9DC1-0458-C94C-84FE-9156698E2080}">
      <dgm:prSet/>
      <dgm:spPr/>
      <dgm:t>
        <a:bodyPr/>
        <a:lstStyle/>
        <a:p>
          <a:endParaRPr lang="en-US"/>
        </a:p>
      </dgm:t>
    </dgm:pt>
    <dgm:pt modelId="{16B69E17-1B27-3340-BDC2-E362652089CD}" type="sibTrans" cxnId="{4D4F9DC1-0458-C94C-84FE-9156698E2080}">
      <dgm:prSet/>
      <dgm:spPr/>
      <dgm:t>
        <a:bodyPr/>
        <a:lstStyle/>
        <a:p>
          <a:endParaRPr lang="en-US"/>
        </a:p>
      </dgm:t>
    </dgm:pt>
    <dgm:pt modelId="{4FFA71CA-65ED-074E-85B1-3FBC1185CA36}">
      <dgm:prSet/>
      <dgm:spPr/>
      <dgm:t>
        <a:bodyPr/>
        <a:lstStyle/>
        <a:p>
          <a:r>
            <a:rPr lang="en-US" b="1" dirty="0"/>
            <a:t>Construct Transcriptome</a:t>
          </a:r>
        </a:p>
      </dgm:t>
    </dgm:pt>
    <dgm:pt modelId="{AACF1545-E8B1-904D-AB69-C740FEE4369A}" type="parTrans" cxnId="{978B146E-078F-824C-B1E6-2BFE6A7097B6}">
      <dgm:prSet/>
      <dgm:spPr/>
      <dgm:t>
        <a:bodyPr/>
        <a:lstStyle/>
        <a:p>
          <a:endParaRPr lang="en-US"/>
        </a:p>
      </dgm:t>
    </dgm:pt>
    <dgm:pt modelId="{647E67F6-4268-2443-9E40-A497662ABDB7}" type="sibTrans" cxnId="{978B146E-078F-824C-B1E6-2BFE6A7097B6}">
      <dgm:prSet/>
      <dgm:spPr/>
      <dgm:t>
        <a:bodyPr/>
        <a:lstStyle/>
        <a:p>
          <a:endParaRPr lang="en-US"/>
        </a:p>
      </dgm:t>
    </dgm:pt>
    <dgm:pt modelId="{ECECAFBC-53E0-5842-A3F6-EF6F45DD1EDE}">
      <dgm:prSet phldrT="[Text]"/>
      <dgm:spPr/>
      <dgm:t>
        <a:bodyPr/>
        <a:lstStyle/>
        <a:p>
          <a:r>
            <a:rPr lang="en-US" dirty="0"/>
            <a:t>Library preparation</a:t>
          </a:r>
        </a:p>
      </dgm:t>
    </dgm:pt>
    <dgm:pt modelId="{874BC919-721B-DA40-AD26-0A7808A6540D}" type="parTrans" cxnId="{C1772F79-496D-AE48-B17A-DCE916F5DF82}">
      <dgm:prSet/>
      <dgm:spPr/>
      <dgm:t>
        <a:bodyPr/>
        <a:lstStyle/>
        <a:p>
          <a:endParaRPr lang="en-US"/>
        </a:p>
      </dgm:t>
    </dgm:pt>
    <dgm:pt modelId="{C181A2CF-5204-2245-8B56-C1E33DB8896C}" type="sibTrans" cxnId="{C1772F79-496D-AE48-B17A-DCE916F5DF82}">
      <dgm:prSet/>
      <dgm:spPr/>
      <dgm:t>
        <a:bodyPr/>
        <a:lstStyle/>
        <a:p>
          <a:endParaRPr lang="en-US"/>
        </a:p>
      </dgm:t>
    </dgm:pt>
    <dgm:pt modelId="{2EC7FB04-862C-3D45-85AE-D4836B448152}">
      <dgm:prSet/>
      <dgm:spPr/>
      <dgm:t>
        <a:bodyPr/>
        <a:lstStyle/>
        <a:p>
          <a:r>
            <a:rPr lang="en-US" b="1" dirty="0"/>
            <a:t>Perform statistical tests </a:t>
          </a:r>
          <a:r>
            <a:rPr lang="en-US" dirty="0"/>
            <a:t>for differential expression</a:t>
          </a:r>
        </a:p>
      </dgm:t>
    </dgm:pt>
    <dgm:pt modelId="{43AAC251-0D32-DC4D-BB0F-6AB258A0EC9A}" type="parTrans" cxnId="{B33CCBBF-2F3D-184D-B13A-4A834596224C}">
      <dgm:prSet/>
      <dgm:spPr/>
      <dgm:t>
        <a:bodyPr/>
        <a:lstStyle/>
        <a:p>
          <a:endParaRPr lang="en-US"/>
        </a:p>
      </dgm:t>
    </dgm:pt>
    <dgm:pt modelId="{78DDF0B4-4114-ED4A-AB01-F3017DBCD765}" type="sibTrans" cxnId="{B33CCBBF-2F3D-184D-B13A-4A834596224C}">
      <dgm:prSet/>
      <dgm:spPr/>
      <dgm:t>
        <a:bodyPr/>
        <a:lstStyle/>
        <a:p>
          <a:endParaRPr lang="en-US"/>
        </a:p>
      </dgm:t>
    </dgm:pt>
    <dgm:pt modelId="{6744AE57-F83E-504E-9E2F-DBBDFFC2D559}">
      <dgm:prSet/>
      <dgm:spPr/>
      <dgm:t>
        <a:bodyPr/>
        <a:lstStyle/>
        <a:p>
          <a:r>
            <a:rPr lang="en-US" b="1" dirty="0"/>
            <a:t>Pathway &amp; Network analysis</a:t>
          </a:r>
        </a:p>
      </dgm:t>
    </dgm:pt>
    <dgm:pt modelId="{93008E1C-D47F-D143-B4A9-1C899DB76658}" type="parTrans" cxnId="{483D9EA5-2993-1147-AA45-483D90FF5DB4}">
      <dgm:prSet/>
      <dgm:spPr/>
      <dgm:t>
        <a:bodyPr/>
        <a:lstStyle/>
        <a:p>
          <a:endParaRPr lang="en-US"/>
        </a:p>
      </dgm:t>
    </dgm:pt>
    <dgm:pt modelId="{6175FF7F-A28E-2748-9613-44DD9A320B62}" type="sibTrans" cxnId="{483D9EA5-2993-1147-AA45-483D90FF5DB4}">
      <dgm:prSet/>
      <dgm:spPr/>
      <dgm:t>
        <a:bodyPr/>
        <a:lstStyle/>
        <a:p>
          <a:endParaRPr lang="en-US"/>
        </a:p>
      </dgm:t>
    </dgm:pt>
    <dgm:pt modelId="{2AABD4E3-3CBA-7C49-ACDB-506B8A33BCDF}">
      <dgm:prSet/>
      <dgm:spPr/>
      <dgm:t>
        <a:bodyPr/>
        <a:lstStyle/>
        <a:p>
          <a:r>
            <a:rPr lang="en-US" b="1" dirty="0"/>
            <a:t>Misc.:</a:t>
          </a:r>
          <a:r>
            <a:rPr lang="en-US" dirty="0"/>
            <a:t> (Mathematical </a:t>
          </a:r>
          <a:r>
            <a:rPr lang="en-US" dirty="0" err="1"/>
            <a:t>modelling</a:t>
          </a:r>
          <a:r>
            <a:rPr lang="en-US" dirty="0"/>
            <a:t>, gene ontology, combined analysis with other </a:t>
          </a:r>
          <a:r>
            <a:rPr lang="en-US" dirty="0" err="1"/>
            <a:t>seq’s</a:t>
          </a:r>
          <a:r>
            <a:rPr lang="en-US" dirty="0"/>
            <a:t>, </a:t>
          </a:r>
          <a:r>
            <a:rPr lang="is-IS" dirty="0"/>
            <a:t>…</a:t>
          </a:r>
          <a:endParaRPr lang="en-US" dirty="0"/>
        </a:p>
      </dgm:t>
    </dgm:pt>
    <dgm:pt modelId="{87C06EF6-9C35-0A4A-8740-D0369C95B685}" type="parTrans" cxnId="{2A63BFEE-D4C7-DD49-9AE3-E0D710D2C0AD}">
      <dgm:prSet/>
      <dgm:spPr/>
      <dgm:t>
        <a:bodyPr/>
        <a:lstStyle/>
        <a:p>
          <a:endParaRPr lang="en-US"/>
        </a:p>
      </dgm:t>
    </dgm:pt>
    <dgm:pt modelId="{7C1A4609-55F0-7140-9D34-B63ADFC1E3F4}" type="sibTrans" cxnId="{2A63BFEE-D4C7-DD49-9AE3-E0D710D2C0AD}">
      <dgm:prSet/>
      <dgm:spPr/>
      <dgm:t>
        <a:bodyPr/>
        <a:lstStyle/>
        <a:p>
          <a:endParaRPr lang="en-US"/>
        </a:p>
      </dgm:t>
    </dgm:pt>
    <dgm:pt modelId="{85180CF2-E65A-694E-A228-F3833C7E0DF0}">
      <dgm:prSet/>
      <dgm:spPr/>
      <dgm:t>
        <a:bodyPr/>
        <a:lstStyle/>
        <a:p>
          <a:r>
            <a:rPr lang="en-US" dirty="0"/>
            <a:t>Further analysis (Optional)</a:t>
          </a:r>
        </a:p>
      </dgm:t>
    </dgm:pt>
    <dgm:pt modelId="{FCDAEC97-DDDC-C24B-AB4E-EFB47B06D011}" type="parTrans" cxnId="{14AAC06C-B24C-DD4A-B758-212EB1374EDA}">
      <dgm:prSet/>
      <dgm:spPr/>
      <dgm:t>
        <a:bodyPr/>
        <a:lstStyle/>
        <a:p>
          <a:endParaRPr lang="en-US"/>
        </a:p>
      </dgm:t>
    </dgm:pt>
    <dgm:pt modelId="{CEE149CD-6E4C-3644-AD45-25B67CCE1D23}" type="sibTrans" cxnId="{14AAC06C-B24C-DD4A-B758-212EB1374EDA}">
      <dgm:prSet/>
      <dgm:spPr/>
      <dgm:t>
        <a:bodyPr/>
        <a:lstStyle/>
        <a:p>
          <a:endParaRPr lang="en-US"/>
        </a:p>
      </dgm:t>
    </dgm:pt>
    <dgm:pt modelId="{F00E025B-CBFA-BE41-9AFC-AE0FA3A7DE5D}">
      <dgm:prSet/>
      <dgm:spPr/>
      <dgm:t>
        <a:bodyPr/>
        <a:lstStyle/>
        <a:p>
          <a:r>
            <a:rPr lang="en-US" b="1" dirty="0"/>
            <a:t>Clustering:</a:t>
          </a:r>
          <a:r>
            <a:rPr lang="en-US" dirty="0"/>
            <a:t> Principal Component Analysis (PCA), Hierarchical clustering, etc. </a:t>
          </a:r>
        </a:p>
      </dgm:t>
    </dgm:pt>
    <dgm:pt modelId="{34D81E4D-B185-0646-A319-2BEA5052E974}" type="parTrans" cxnId="{B10055E7-84D5-2341-A39E-CFC5C5718638}">
      <dgm:prSet/>
      <dgm:spPr/>
      <dgm:t>
        <a:bodyPr/>
        <a:lstStyle/>
        <a:p>
          <a:endParaRPr lang="en-US"/>
        </a:p>
      </dgm:t>
    </dgm:pt>
    <dgm:pt modelId="{7AE1FCB1-B232-1B48-8DAF-6FAEA023C306}" type="sibTrans" cxnId="{B10055E7-84D5-2341-A39E-CFC5C5718638}">
      <dgm:prSet/>
      <dgm:spPr/>
      <dgm:t>
        <a:bodyPr/>
        <a:lstStyle/>
        <a:p>
          <a:endParaRPr lang="en-US"/>
        </a:p>
      </dgm:t>
    </dgm:pt>
    <dgm:pt modelId="{40F46B26-1C42-384A-80F9-07B44B630DF6}">
      <dgm:prSet/>
      <dgm:spPr/>
      <dgm:t>
        <a:bodyPr/>
        <a:lstStyle/>
        <a:p>
          <a:r>
            <a:rPr lang="en-US" b="1" dirty="0"/>
            <a:t>Visualization</a:t>
          </a:r>
          <a:r>
            <a:rPr lang="en-US" dirty="0"/>
            <a:t>: Heatmap, Volcano plot, Scatter plot, etc.</a:t>
          </a:r>
        </a:p>
      </dgm:t>
    </dgm:pt>
    <dgm:pt modelId="{19FAAAED-F7A6-9C43-B324-1E072D92A0B4}" type="parTrans" cxnId="{43E5B55B-C6FB-0940-9C08-29A1DF041080}">
      <dgm:prSet/>
      <dgm:spPr/>
      <dgm:t>
        <a:bodyPr/>
        <a:lstStyle/>
        <a:p>
          <a:endParaRPr lang="en-US"/>
        </a:p>
      </dgm:t>
    </dgm:pt>
    <dgm:pt modelId="{13ACB740-C0C7-024C-B445-D4E4C26C63DE}" type="sibTrans" cxnId="{43E5B55B-C6FB-0940-9C08-29A1DF041080}">
      <dgm:prSet/>
      <dgm:spPr/>
      <dgm:t>
        <a:bodyPr/>
        <a:lstStyle/>
        <a:p>
          <a:endParaRPr lang="en-US"/>
        </a:p>
      </dgm:t>
    </dgm:pt>
    <dgm:pt modelId="{4EEFE502-A14F-4FB1-B7D6-B45F5B7C350A}" type="pres">
      <dgm:prSet presAssocID="{0DBA7F3E-D53E-40EF-A471-444F7EE9B73C}" presName="linearFlow" presStyleCnt="0">
        <dgm:presLayoutVars>
          <dgm:dir/>
          <dgm:animLvl val="lvl"/>
          <dgm:resizeHandles val="exact"/>
        </dgm:presLayoutVars>
      </dgm:prSet>
      <dgm:spPr/>
    </dgm:pt>
    <dgm:pt modelId="{2F60AA68-97E1-4F68-9CF9-ABE8BA84342D}" type="pres">
      <dgm:prSet presAssocID="{08F17A3A-D7CB-4816-85A5-DC7A9FB730E9}" presName="composite" presStyleCnt="0"/>
      <dgm:spPr/>
    </dgm:pt>
    <dgm:pt modelId="{22CD48D1-4634-4BC0-986E-F4ACB4E90486}" type="pres">
      <dgm:prSet presAssocID="{08F17A3A-D7CB-4816-85A5-DC7A9FB730E9}" presName="parentText" presStyleLbl="alignNode1" presStyleIdx="0" presStyleCnt="3">
        <dgm:presLayoutVars>
          <dgm:chMax val="1"/>
          <dgm:bulletEnabled val="1"/>
        </dgm:presLayoutVars>
      </dgm:prSet>
      <dgm:spPr/>
    </dgm:pt>
    <dgm:pt modelId="{5548D9C0-3055-4A99-9014-BBB19B81584E}" type="pres">
      <dgm:prSet presAssocID="{08F17A3A-D7CB-4816-85A5-DC7A9FB730E9}" presName="descendantText" presStyleLbl="alignAcc1" presStyleIdx="0" presStyleCnt="3">
        <dgm:presLayoutVars>
          <dgm:bulletEnabled val="1"/>
        </dgm:presLayoutVars>
      </dgm:prSet>
      <dgm:spPr/>
    </dgm:pt>
    <dgm:pt modelId="{63571E58-3850-469B-8334-2A545D80505E}" type="pres">
      <dgm:prSet presAssocID="{A0EE606D-87FD-4D93-9351-EEC6F2220DE5}" presName="sp" presStyleCnt="0"/>
      <dgm:spPr/>
    </dgm:pt>
    <dgm:pt modelId="{CF855129-D898-1A48-9450-8C9778E61748}" type="pres">
      <dgm:prSet presAssocID="{469EDE45-3E4C-7A47-91CB-706A0911873E}" presName="composite" presStyleCnt="0"/>
      <dgm:spPr/>
    </dgm:pt>
    <dgm:pt modelId="{6B6D6B42-BB6A-6C4E-B78A-DE7D7244ECC1}" type="pres">
      <dgm:prSet presAssocID="{469EDE45-3E4C-7A47-91CB-706A0911873E}" presName="parentText" presStyleLbl="alignNode1" presStyleIdx="1" presStyleCnt="3">
        <dgm:presLayoutVars>
          <dgm:chMax val="1"/>
          <dgm:bulletEnabled val="1"/>
        </dgm:presLayoutVars>
      </dgm:prSet>
      <dgm:spPr/>
    </dgm:pt>
    <dgm:pt modelId="{7CC219DB-9248-6E4C-BE1E-53CBFAE3AFA6}" type="pres">
      <dgm:prSet presAssocID="{469EDE45-3E4C-7A47-91CB-706A0911873E}" presName="descendantText" presStyleLbl="alignAcc1" presStyleIdx="1" presStyleCnt="3">
        <dgm:presLayoutVars>
          <dgm:bulletEnabled val="1"/>
        </dgm:presLayoutVars>
      </dgm:prSet>
      <dgm:spPr/>
    </dgm:pt>
    <dgm:pt modelId="{F49EF517-6017-4341-99AB-6882098DD71B}" type="pres">
      <dgm:prSet presAssocID="{3D1A0F62-6059-8E41-87F6-EE91A2B06FEC}" presName="sp" presStyleCnt="0"/>
      <dgm:spPr/>
    </dgm:pt>
    <dgm:pt modelId="{783E8495-382A-8549-9A5F-5B9FCDD7741B}" type="pres">
      <dgm:prSet presAssocID="{85180CF2-E65A-694E-A228-F3833C7E0DF0}" presName="composite" presStyleCnt="0"/>
      <dgm:spPr/>
    </dgm:pt>
    <dgm:pt modelId="{15BC899E-51C6-2344-9C7A-DE1B3CC49F6E}" type="pres">
      <dgm:prSet presAssocID="{85180CF2-E65A-694E-A228-F3833C7E0DF0}" presName="parentText" presStyleLbl="alignNode1" presStyleIdx="2" presStyleCnt="3">
        <dgm:presLayoutVars>
          <dgm:chMax val="1"/>
          <dgm:bulletEnabled val="1"/>
        </dgm:presLayoutVars>
      </dgm:prSet>
      <dgm:spPr/>
    </dgm:pt>
    <dgm:pt modelId="{15920A63-D370-9646-8090-466AF2B682BB}" type="pres">
      <dgm:prSet presAssocID="{85180CF2-E65A-694E-A228-F3833C7E0DF0}" presName="descendantText" presStyleLbl="alignAcc1" presStyleIdx="2" presStyleCnt="3">
        <dgm:presLayoutVars>
          <dgm:bulletEnabled val="1"/>
        </dgm:presLayoutVars>
      </dgm:prSet>
      <dgm:spPr/>
    </dgm:pt>
  </dgm:ptLst>
  <dgm:cxnLst>
    <dgm:cxn modelId="{AFD99612-77D6-294D-A2B8-ACE4D9FD8B9F}" srcId="{ECECAFBC-53E0-5842-A3F6-EF6F45DD1EDE}" destId="{19082E6D-961F-E241-A6C0-697EB205A8B4}" srcOrd="1" destOrd="0" parTransId="{C301D886-DDE3-7D44-800B-A81915BD7CE7}" sibTransId="{0694C659-510F-1143-8389-8B379374F244}"/>
    <dgm:cxn modelId="{3952DA1D-6194-6648-A38F-B39E9222D50B}" type="presOf" srcId="{2AABD4E3-3CBA-7C49-ACDB-506B8A33BCDF}" destId="{15920A63-D370-9646-8090-466AF2B682BB}" srcOrd="0" destOrd="3" presId="urn:microsoft.com/office/officeart/2005/8/layout/chevron2"/>
    <dgm:cxn modelId="{A2A2362C-31D6-AE47-98A3-EB1ED7ABDA00}" type="presOf" srcId="{85180CF2-E65A-694E-A228-F3833C7E0DF0}" destId="{15BC899E-51C6-2344-9C7A-DE1B3CC49F6E}" srcOrd="0" destOrd="0" presId="urn:microsoft.com/office/officeart/2005/8/layout/chevron2"/>
    <dgm:cxn modelId="{1A72A22C-6D04-8D4E-8EB8-2F9D5352F204}" type="presOf" srcId="{2EC7FB04-862C-3D45-85AE-D4836B448152}" destId="{7CC219DB-9248-6E4C-BE1E-53CBFAE3AFA6}" srcOrd="0" destOrd="4" presId="urn:microsoft.com/office/officeart/2005/8/layout/chevron2"/>
    <dgm:cxn modelId="{0E530E32-24AB-AA4A-95C0-AA309466102A}" type="presOf" srcId="{F00E025B-CBFA-BE41-9AFC-AE0FA3A7DE5D}" destId="{15920A63-D370-9646-8090-466AF2B682BB}" srcOrd="0" destOrd="0" presId="urn:microsoft.com/office/officeart/2005/8/layout/chevron2"/>
    <dgm:cxn modelId="{E83A5E3B-2EE9-2D44-8F59-2B0310BE43BE}" srcId="{0DBA7F3E-D53E-40EF-A471-444F7EE9B73C}" destId="{469EDE45-3E4C-7A47-91CB-706A0911873E}" srcOrd="1" destOrd="0" parTransId="{B1FAEF43-711D-7D44-80B1-51C35D6A96D8}" sibTransId="{3D1A0F62-6059-8E41-87F6-EE91A2B06FEC}"/>
    <dgm:cxn modelId="{517A0C3F-D7B4-9949-A9C7-61115753F7E3}" type="presOf" srcId="{7D788026-C971-2140-9EBD-F7DC617C46B8}" destId="{7CC219DB-9248-6E4C-BE1E-53CBFAE3AFA6}" srcOrd="0" destOrd="1" presId="urn:microsoft.com/office/officeart/2005/8/layout/chevron2"/>
    <dgm:cxn modelId="{5E89EC48-2E57-4392-8AC3-67CF02C8DBF7}" srcId="{0DBA7F3E-D53E-40EF-A471-444F7EE9B73C}" destId="{08F17A3A-D7CB-4816-85A5-DC7A9FB730E9}" srcOrd="0" destOrd="0" parTransId="{49419533-EEA1-471A-9C64-E1F0DB8B938A}" sibTransId="{A0EE606D-87FD-4D93-9351-EEC6F2220DE5}"/>
    <dgm:cxn modelId="{43E5B55B-C6FB-0940-9C08-29A1DF041080}" srcId="{85180CF2-E65A-694E-A228-F3833C7E0DF0}" destId="{40F46B26-1C42-384A-80F9-07B44B630DF6}" srcOrd="1" destOrd="0" parTransId="{19FAAAED-F7A6-9C43-B324-1E072D92A0B4}" sibTransId="{13ACB740-C0C7-024C-B445-D4E4C26C63DE}"/>
    <dgm:cxn modelId="{7ADF9B5C-2CC4-3946-AA30-95722090EF73}" type="presOf" srcId="{469EDE45-3E4C-7A47-91CB-706A0911873E}" destId="{6B6D6B42-BB6A-6C4E-B78A-DE7D7244ECC1}" srcOrd="0" destOrd="0" presId="urn:microsoft.com/office/officeart/2005/8/layout/chevron2"/>
    <dgm:cxn modelId="{372D9660-E1C8-1E40-AC83-241537E80889}" type="presOf" srcId="{19082E6D-961F-E241-A6C0-697EB205A8B4}" destId="{5548D9C0-3055-4A99-9014-BBB19B81584E}" srcOrd="0" destOrd="2" presId="urn:microsoft.com/office/officeart/2005/8/layout/chevron2"/>
    <dgm:cxn modelId="{CF2EBD61-1514-FA4A-8888-995DE3D0EACE}" type="presOf" srcId="{4FFA71CA-65ED-074E-85B1-3FBC1185CA36}" destId="{7CC219DB-9248-6E4C-BE1E-53CBFAE3AFA6}" srcOrd="0" destOrd="2" presId="urn:microsoft.com/office/officeart/2005/8/layout/chevron2"/>
    <dgm:cxn modelId="{95CE8969-3D83-0345-9E6F-1BDF0A00F062}" type="presOf" srcId="{6744AE57-F83E-504E-9E2F-DBBDFFC2D559}" destId="{15920A63-D370-9646-8090-466AF2B682BB}" srcOrd="0" destOrd="2" presId="urn:microsoft.com/office/officeart/2005/8/layout/chevron2"/>
    <dgm:cxn modelId="{14AAC06C-B24C-DD4A-B758-212EB1374EDA}" srcId="{0DBA7F3E-D53E-40EF-A471-444F7EE9B73C}" destId="{85180CF2-E65A-694E-A228-F3833C7E0DF0}" srcOrd="2" destOrd="0" parTransId="{FCDAEC97-DDDC-C24B-AB4E-EFB47B06D011}" sibTransId="{CEE149CD-6E4C-3644-AD45-25B67CCE1D23}"/>
    <dgm:cxn modelId="{978B146E-078F-824C-B1E6-2BFE6A7097B6}" srcId="{469EDE45-3E4C-7A47-91CB-706A0911873E}" destId="{4FFA71CA-65ED-074E-85B1-3FBC1185CA36}" srcOrd="2" destOrd="0" parTransId="{AACF1545-E8B1-904D-AB69-C740FEE4369A}" sibTransId="{647E67F6-4268-2443-9E40-A497662ABDB7}"/>
    <dgm:cxn modelId="{C1772F79-496D-AE48-B17A-DCE916F5DF82}" srcId="{08F17A3A-D7CB-4816-85A5-DC7A9FB730E9}" destId="{ECECAFBC-53E0-5842-A3F6-EF6F45DD1EDE}" srcOrd="0" destOrd="0" parTransId="{874BC919-721B-DA40-AD26-0A7808A6540D}" sibTransId="{C181A2CF-5204-2245-8B56-C1E33DB8896C}"/>
    <dgm:cxn modelId="{46C41D86-AABE-AB44-A458-616BF63872FC}" srcId="{469EDE45-3E4C-7A47-91CB-706A0911873E}" destId="{18F34B7E-0D7E-7940-8A20-728C596B4381}" srcOrd="0" destOrd="0" parTransId="{BE6AC078-6A28-8C4B-83E9-1FA2EC41A139}" sibTransId="{09E38A11-6360-604C-8EDF-AC9F76BBC671}"/>
    <dgm:cxn modelId="{F2949589-0238-5340-85A9-309F62F6273B}" type="presOf" srcId="{DDA5BBFB-5C84-8C45-A63E-ABAA0D460D3A}" destId="{5548D9C0-3055-4A99-9014-BBB19B81584E}" srcOrd="0" destOrd="3" presId="urn:microsoft.com/office/officeart/2005/8/layout/chevron2"/>
    <dgm:cxn modelId="{A85AE4A2-48CB-9E4F-8C0A-254245663412}" type="presOf" srcId="{18F34B7E-0D7E-7940-8A20-728C596B4381}" destId="{7CC219DB-9248-6E4C-BE1E-53CBFAE3AFA6}" srcOrd="0" destOrd="0" presId="urn:microsoft.com/office/officeart/2005/8/layout/chevron2"/>
    <dgm:cxn modelId="{483D9EA5-2993-1147-AA45-483D90FF5DB4}" srcId="{85180CF2-E65A-694E-A228-F3833C7E0DF0}" destId="{6744AE57-F83E-504E-9E2F-DBBDFFC2D559}" srcOrd="2" destOrd="0" parTransId="{93008E1C-D47F-D143-B4A9-1C899DB76658}" sibTransId="{6175FF7F-A28E-2748-9613-44DD9A320B62}"/>
    <dgm:cxn modelId="{E0DD80A8-7DFB-614E-A9DF-231CA41CFBE8}" type="presOf" srcId="{ECECAFBC-53E0-5842-A3F6-EF6F45DD1EDE}" destId="{5548D9C0-3055-4A99-9014-BBB19B81584E}" srcOrd="0" destOrd="0" presId="urn:microsoft.com/office/officeart/2005/8/layout/chevron2"/>
    <dgm:cxn modelId="{F1CED1AA-16C3-5C42-B436-04B4CDAEF76C}" type="presOf" srcId="{40F46B26-1C42-384A-80F9-07B44B630DF6}" destId="{15920A63-D370-9646-8090-466AF2B682BB}" srcOrd="0" destOrd="1" presId="urn:microsoft.com/office/officeart/2005/8/layout/chevron2"/>
    <dgm:cxn modelId="{1BD527AF-170D-394E-83E3-E8EEE7D0CF35}" srcId="{ECECAFBC-53E0-5842-A3F6-EF6F45DD1EDE}" destId="{DDA5BBFB-5C84-8C45-A63E-ABAA0D460D3A}" srcOrd="2" destOrd="0" parTransId="{B2385EA1-F10A-4145-BBCB-A7A45D8B0F86}" sibTransId="{DEA01285-2417-8C44-9F88-ECE2CBC6B8EF}"/>
    <dgm:cxn modelId="{CE4B2DBD-3A1F-8447-AA2F-87DE6C33CC4F}" type="presOf" srcId="{0DBA7F3E-D53E-40EF-A471-444F7EE9B73C}" destId="{4EEFE502-A14F-4FB1-B7D6-B45F5B7C350A}" srcOrd="0" destOrd="0" presId="urn:microsoft.com/office/officeart/2005/8/layout/chevron2"/>
    <dgm:cxn modelId="{B33CCBBF-2F3D-184D-B13A-4A834596224C}" srcId="{469EDE45-3E4C-7A47-91CB-706A0911873E}" destId="{2EC7FB04-862C-3D45-85AE-D4836B448152}" srcOrd="4" destOrd="0" parTransId="{43AAC251-0D32-DC4D-BB0F-6AB258A0EC9A}" sibTransId="{78DDF0B4-4114-ED4A-AB01-F3017DBCD765}"/>
    <dgm:cxn modelId="{4D4F9DC1-0458-C94C-84FE-9156698E2080}" srcId="{469EDE45-3E4C-7A47-91CB-706A0911873E}" destId="{B8C9F4B3-1694-9F45-A84F-14501BED570F}" srcOrd="3" destOrd="0" parTransId="{83092CE6-CD0B-8D41-BF60-591D50FB500A}" sibTransId="{16B69E17-1B27-3340-BDC2-E362652089CD}"/>
    <dgm:cxn modelId="{53FA17CD-67D6-B549-AFE4-0BB029CC39E0}" type="presOf" srcId="{B8C9F4B3-1694-9F45-A84F-14501BED570F}" destId="{7CC219DB-9248-6E4C-BE1E-53CBFAE3AFA6}" srcOrd="0" destOrd="3" presId="urn:microsoft.com/office/officeart/2005/8/layout/chevron2"/>
    <dgm:cxn modelId="{BAE6C9DB-DF5A-014F-85F7-59FBC1C2CE24}" type="presOf" srcId="{AF99E35E-A5F9-8D4F-8503-4F7E8DAD10B7}" destId="{5548D9C0-3055-4A99-9014-BBB19B81584E}" srcOrd="0" destOrd="1" presId="urn:microsoft.com/office/officeart/2005/8/layout/chevron2"/>
    <dgm:cxn modelId="{15A955DD-3DFC-BF4C-9FFC-DEA7C137517F}" srcId="{469EDE45-3E4C-7A47-91CB-706A0911873E}" destId="{7D788026-C971-2140-9EBD-F7DC617C46B8}" srcOrd="1" destOrd="0" parTransId="{5A894C5D-1B30-CF44-BE49-DD67C4D3146B}" sibTransId="{D52DE135-7554-6E46-8925-7D4CC693E3F0}"/>
    <dgm:cxn modelId="{7CC48CDE-4CFF-2449-A2F8-7831B6FD7EB3}" type="presOf" srcId="{08F17A3A-D7CB-4816-85A5-DC7A9FB730E9}" destId="{22CD48D1-4634-4BC0-986E-F4ACB4E90486}" srcOrd="0" destOrd="0" presId="urn:microsoft.com/office/officeart/2005/8/layout/chevron2"/>
    <dgm:cxn modelId="{5655A1E1-D059-5041-A043-A76F63A6221F}" srcId="{ECECAFBC-53E0-5842-A3F6-EF6F45DD1EDE}" destId="{AF99E35E-A5F9-8D4F-8503-4F7E8DAD10B7}" srcOrd="0" destOrd="0" parTransId="{EDDC6407-8034-B842-9637-6ABECCF627A1}" sibTransId="{7157033D-FAF4-5042-A2D5-113524E9FA17}"/>
    <dgm:cxn modelId="{B10055E7-84D5-2341-A39E-CFC5C5718638}" srcId="{85180CF2-E65A-694E-A228-F3833C7E0DF0}" destId="{F00E025B-CBFA-BE41-9AFC-AE0FA3A7DE5D}" srcOrd="0" destOrd="0" parTransId="{34D81E4D-B185-0646-A319-2BEA5052E974}" sibTransId="{7AE1FCB1-B232-1B48-8DAF-6FAEA023C306}"/>
    <dgm:cxn modelId="{2A63BFEE-D4C7-DD49-9AE3-E0D710D2C0AD}" srcId="{85180CF2-E65A-694E-A228-F3833C7E0DF0}" destId="{2AABD4E3-3CBA-7C49-ACDB-506B8A33BCDF}" srcOrd="3" destOrd="0" parTransId="{87C06EF6-9C35-0A4A-8740-D0369C95B685}" sibTransId="{7C1A4609-55F0-7140-9D34-B63ADFC1E3F4}"/>
    <dgm:cxn modelId="{D34BB2D3-4EF4-E64B-BAFF-529969F6B36F}" type="presParOf" srcId="{4EEFE502-A14F-4FB1-B7D6-B45F5B7C350A}" destId="{2F60AA68-97E1-4F68-9CF9-ABE8BA84342D}" srcOrd="0" destOrd="0" presId="urn:microsoft.com/office/officeart/2005/8/layout/chevron2"/>
    <dgm:cxn modelId="{EB7FFC94-9A3E-1B45-8105-A5A3689B3E97}" type="presParOf" srcId="{2F60AA68-97E1-4F68-9CF9-ABE8BA84342D}" destId="{22CD48D1-4634-4BC0-986E-F4ACB4E90486}" srcOrd="0" destOrd="0" presId="urn:microsoft.com/office/officeart/2005/8/layout/chevron2"/>
    <dgm:cxn modelId="{F159773B-4899-E54A-AFCC-3B7FD61F48B3}" type="presParOf" srcId="{2F60AA68-97E1-4F68-9CF9-ABE8BA84342D}" destId="{5548D9C0-3055-4A99-9014-BBB19B81584E}" srcOrd="1" destOrd="0" presId="urn:microsoft.com/office/officeart/2005/8/layout/chevron2"/>
    <dgm:cxn modelId="{485CF3CA-613C-4C49-8C4D-F58A2FB6E184}" type="presParOf" srcId="{4EEFE502-A14F-4FB1-B7D6-B45F5B7C350A}" destId="{63571E58-3850-469B-8334-2A545D80505E}" srcOrd="1" destOrd="0" presId="urn:microsoft.com/office/officeart/2005/8/layout/chevron2"/>
    <dgm:cxn modelId="{6817C361-9234-8347-947D-504B2ECDAAB0}" type="presParOf" srcId="{4EEFE502-A14F-4FB1-B7D6-B45F5B7C350A}" destId="{CF855129-D898-1A48-9450-8C9778E61748}" srcOrd="2" destOrd="0" presId="urn:microsoft.com/office/officeart/2005/8/layout/chevron2"/>
    <dgm:cxn modelId="{33A47C2D-0EC2-0343-AB91-C7F2CF743E7D}" type="presParOf" srcId="{CF855129-D898-1A48-9450-8C9778E61748}" destId="{6B6D6B42-BB6A-6C4E-B78A-DE7D7244ECC1}" srcOrd="0" destOrd="0" presId="urn:microsoft.com/office/officeart/2005/8/layout/chevron2"/>
    <dgm:cxn modelId="{55D9C5F7-C7BC-8B43-800B-9EE45E401EE5}" type="presParOf" srcId="{CF855129-D898-1A48-9450-8C9778E61748}" destId="{7CC219DB-9248-6E4C-BE1E-53CBFAE3AFA6}" srcOrd="1" destOrd="0" presId="urn:microsoft.com/office/officeart/2005/8/layout/chevron2"/>
    <dgm:cxn modelId="{E9CA869B-D97D-3647-8948-C2AF73145F1F}" type="presParOf" srcId="{4EEFE502-A14F-4FB1-B7D6-B45F5B7C350A}" destId="{F49EF517-6017-4341-99AB-6882098DD71B}" srcOrd="3" destOrd="0" presId="urn:microsoft.com/office/officeart/2005/8/layout/chevron2"/>
    <dgm:cxn modelId="{CB61A47F-6458-D947-B1B2-BAA5007FE521}" type="presParOf" srcId="{4EEFE502-A14F-4FB1-B7D6-B45F5B7C350A}" destId="{783E8495-382A-8549-9A5F-5B9FCDD7741B}" srcOrd="4" destOrd="0" presId="urn:microsoft.com/office/officeart/2005/8/layout/chevron2"/>
    <dgm:cxn modelId="{364C10EF-A1C5-BC4C-8D39-636128D5D47E}" type="presParOf" srcId="{783E8495-382A-8549-9A5F-5B9FCDD7741B}" destId="{15BC899E-51C6-2344-9C7A-DE1B3CC49F6E}" srcOrd="0" destOrd="0" presId="urn:microsoft.com/office/officeart/2005/8/layout/chevron2"/>
    <dgm:cxn modelId="{0BDE62C8-638D-4941-9519-4C664AAB6B4D}" type="presParOf" srcId="{783E8495-382A-8549-9A5F-5B9FCDD7741B}" destId="{15920A63-D370-9646-8090-466AF2B682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BA7F3E-D53E-40EF-A471-444F7EE9B73C}" type="doc">
      <dgm:prSet loTypeId="urn:microsoft.com/office/officeart/2005/8/layout/chevron2" loCatId="list" qsTypeId="urn:microsoft.com/office/officeart/2005/8/quickstyle/simple1" qsCatId="simple" csTypeId="urn:microsoft.com/office/officeart/2005/8/colors/colorful1#2" csCatId="colorful" phldr="1"/>
      <dgm:spPr/>
      <dgm:t>
        <a:bodyPr/>
        <a:lstStyle/>
        <a:p>
          <a:endParaRPr lang="en-US"/>
        </a:p>
      </dgm:t>
    </dgm:pt>
    <dgm:pt modelId="{08F17A3A-D7CB-4816-85A5-DC7A9FB730E9}">
      <dgm:prSet phldrT="[Text]"/>
      <dgm:spPr/>
      <dgm:t>
        <a:bodyPr/>
        <a:lstStyle/>
        <a:p>
          <a:r>
            <a:rPr lang="en-US" dirty="0"/>
            <a:t>Experiment</a:t>
          </a:r>
        </a:p>
      </dgm:t>
    </dgm:pt>
    <dgm:pt modelId="{49419533-EEA1-471A-9C64-E1F0DB8B938A}" type="parTrans" cxnId="{5E89EC48-2E57-4392-8AC3-67CF02C8DBF7}">
      <dgm:prSet/>
      <dgm:spPr/>
      <dgm:t>
        <a:bodyPr/>
        <a:lstStyle/>
        <a:p>
          <a:endParaRPr lang="en-US"/>
        </a:p>
      </dgm:t>
    </dgm:pt>
    <dgm:pt modelId="{A0EE606D-87FD-4D93-9351-EEC6F2220DE5}" type="sibTrans" cxnId="{5E89EC48-2E57-4392-8AC3-67CF02C8DBF7}">
      <dgm:prSet/>
      <dgm:spPr/>
      <dgm:t>
        <a:bodyPr/>
        <a:lstStyle/>
        <a:p>
          <a:endParaRPr lang="en-US"/>
        </a:p>
      </dgm:t>
    </dgm:pt>
    <dgm:pt modelId="{469EDE45-3E4C-7A47-91CB-706A0911873E}">
      <dgm:prSet/>
      <dgm:spPr/>
      <dgm:t>
        <a:bodyPr/>
        <a:lstStyle/>
        <a:p>
          <a:r>
            <a:rPr lang="en-US" dirty="0"/>
            <a:t>Bioinformatics</a:t>
          </a:r>
        </a:p>
      </dgm:t>
    </dgm:pt>
    <dgm:pt modelId="{B1FAEF43-711D-7D44-80B1-51C35D6A96D8}" type="parTrans" cxnId="{E83A5E3B-2EE9-2D44-8F59-2B0310BE43BE}">
      <dgm:prSet/>
      <dgm:spPr/>
      <dgm:t>
        <a:bodyPr/>
        <a:lstStyle/>
        <a:p>
          <a:endParaRPr lang="en-US"/>
        </a:p>
      </dgm:t>
    </dgm:pt>
    <dgm:pt modelId="{3D1A0F62-6059-8E41-87F6-EE91A2B06FEC}" type="sibTrans" cxnId="{E83A5E3B-2EE9-2D44-8F59-2B0310BE43BE}">
      <dgm:prSet/>
      <dgm:spPr/>
      <dgm:t>
        <a:bodyPr/>
        <a:lstStyle/>
        <a:p>
          <a:endParaRPr lang="en-US"/>
        </a:p>
      </dgm:t>
    </dgm:pt>
    <dgm:pt modelId="{7D788026-C971-2140-9EBD-F7DC617C46B8}">
      <dgm:prSet/>
      <dgm:spPr/>
      <dgm:t>
        <a:bodyPr/>
        <a:lstStyle/>
        <a:p>
          <a:r>
            <a:rPr lang="en-US" b="1" dirty="0"/>
            <a:t>Align</a:t>
          </a:r>
          <a:r>
            <a:rPr lang="en-US" dirty="0"/>
            <a:t> the raw reads to a genome with a RNA-seq aligner</a:t>
          </a:r>
        </a:p>
      </dgm:t>
    </dgm:pt>
    <dgm:pt modelId="{5A894C5D-1B30-CF44-BE49-DD67C4D3146B}" type="parTrans" cxnId="{15A955DD-3DFC-BF4C-9FFC-DEA7C137517F}">
      <dgm:prSet/>
      <dgm:spPr/>
      <dgm:t>
        <a:bodyPr/>
        <a:lstStyle/>
        <a:p>
          <a:endParaRPr lang="en-US"/>
        </a:p>
      </dgm:t>
    </dgm:pt>
    <dgm:pt modelId="{D52DE135-7554-6E46-8925-7D4CC693E3F0}" type="sibTrans" cxnId="{15A955DD-3DFC-BF4C-9FFC-DEA7C137517F}">
      <dgm:prSet/>
      <dgm:spPr/>
      <dgm:t>
        <a:bodyPr/>
        <a:lstStyle/>
        <a:p>
          <a:endParaRPr lang="en-US"/>
        </a:p>
      </dgm:t>
    </dgm:pt>
    <dgm:pt modelId="{AF99E35E-A5F9-8D4F-8503-4F7E8DAD10B7}">
      <dgm:prSet phldrT="[Text]"/>
      <dgm:spPr/>
      <dgm:t>
        <a:bodyPr/>
        <a:lstStyle/>
        <a:p>
          <a:r>
            <a:rPr lang="en-US" dirty="0"/>
            <a:t>Isolate RNA</a:t>
          </a:r>
        </a:p>
      </dgm:t>
    </dgm:pt>
    <dgm:pt modelId="{EDDC6407-8034-B842-9637-6ABECCF627A1}" type="parTrans" cxnId="{5655A1E1-D059-5041-A043-A76F63A6221F}">
      <dgm:prSet/>
      <dgm:spPr/>
      <dgm:t>
        <a:bodyPr/>
        <a:lstStyle/>
        <a:p>
          <a:endParaRPr lang="en-US"/>
        </a:p>
      </dgm:t>
    </dgm:pt>
    <dgm:pt modelId="{7157033D-FAF4-5042-A2D5-113524E9FA17}" type="sibTrans" cxnId="{5655A1E1-D059-5041-A043-A76F63A6221F}">
      <dgm:prSet/>
      <dgm:spPr/>
      <dgm:t>
        <a:bodyPr/>
        <a:lstStyle/>
        <a:p>
          <a:endParaRPr lang="en-US"/>
        </a:p>
      </dgm:t>
    </dgm:pt>
    <dgm:pt modelId="{19082E6D-961F-E241-A6C0-697EB205A8B4}">
      <dgm:prSet/>
      <dgm:spPr/>
      <dgm:t>
        <a:bodyPr/>
        <a:lstStyle/>
        <a:p>
          <a:r>
            <a:rPr lang="en-US" dirty="0"/>
            <a:t>Convert to </a:t>
          </a:r>
          <a:r>
            <a:rPr lang="en-US" dirty="0" err="1"/>
            <a:t>cDNA</a:t>
          </a:r>
          <a:r>
            <a:rPr lang="en-US" dirty="0"/>
            <a:t> using reverse transcriptase</a:t>
          </a:r>
        </a:p>
      </dgm:t>
    </dgm:pt>
    <dgm:pt modelId="{C301D886-DDE3-7D44-800B-A81915BD7CE7}" type="parTrans" cxnId="{AFD99612-77D6-294D-A2B8-ACE4D9FD8B9F}">
      <dgm:prSet/>
      <dgm:spPr/>
      <dgm:t>
        <a:bodyPr/>
        <a:lstStyle/>
        <a:p>
          <a:endParaRPr lang="en-US"/>
        </a:p>
      </dgm:t>
    </dgm:pt>
    <dgm:pt modelId="{0694C659-510F-1143-8389-8B379374F244}" type="sibTrans" cxnId="{AFD99612-77D6-294D-A2B8-ACE4D9FD8B9F}">
      <dgm:prSet/>
      <dgm:spPr/>
      <dgm:t>
        <a:bodyPr/>
        <a:lstStyle/>
        <a:p>
          <a:endParaRPr lang="en-US"/>
        </a:p>
      </dgm:t>
    </dgm:pt>
    <dgm:pt modelId="{DDA5BBFB-5C84-8C45-A63E-ABAA0D460D3A}">
      <dgm:prSet/>
      <dgm:spPr/>
      <dgm:t>
        <a:bodyPr/>
        <a:lstStyle/>
        <a:p>
          <a:r>
            <a:rPr lang="en-US" dirty="0"/>
            <a:t>Make a library and sequence it</a:t>
          </a:r>
        </a:p>
      </dgm:t>
    </dgm:pt>
    <dgm:pt modelId="{B2385EA1-F10A-4145-BBCB-A7A45D8B0F86}" type="parTrans" cxnId="{1BD527AF-170D-394E-83E3-E8EEE7D0CF35}">
      <dgm:prSet/>
      <dgm:spPr/>
      <dgm:t>
        <a:bodyPr/>
        <a:lstStyle/>
        <a:p>
          <a:endParaRPr lang="en-US"/>
        </a:p>
      </dgm:t>
    </dgm:pt>
    <dgm:pt modelId="{DEA01285-2417-8C44-9F88-ECE2CBC6B8EF}" type="sibTrans" cxnId="{1BD527AF-170D-394E-83E3-E8EEE7D0CF35}">
      <dgm:prSet/>
      <dgm:spPr/>
      <dgm:t>
        <a:bodyPr/>
        <a:lstStyle/>
        <a:p>
          <a:endParaRPr lang="en-US"/>
        </a:p>
      </dgm:t>
    </dgm:pt>
    <dgm:pt modelId="{18F34B7E-0D7E-7940-8A20-728C596B4381}">
      <dgm:prSet/>
      <dgm:spPr/>
      <dgm:t>
        <a:bodyPr/>
        <a:lstStyle/>
        <a:p>
          <a:r>
            <a:rPr lang="en-US" b="1" dirty="0"/>
            <a:t>Preprocess</a:t>
          </a:r>
          <a:r>
            <a:rPr lang="en-US" dirty="0"/>
            <a:t> the reads for quality control</a:t>
          </a:r>
        </a:p>
      </dgm:t>
    </dgm:pt>
    <dgm:pt modelId="{BE6AC078-6A28-8C4B-83E9-1FA2EC41A139}" type="parTrans" cxnId="{46C41D86-AABE-AB44-A458-616BF63872FC}">
      <dgm:prSet/>
      <dgm:spPr/>
      <dgm:t>
        <a:bodyPr/>
        <a:lstStyle/>
        <a:p>
          <a:endParaRPr lang="en-US"/>
        </a:p>
      </dgm:t>
    </dgm:pt>
    <dgm:pt modelId="{09E38A11-6360-604C-8EDF-AC9F76BBC671}" type="sibTrans" cxnId="{46C41D86-AABE-AB44-A458-616BF63872FC}">
      <dgm:prSet/>
      <dgm:spPr/>
      <dgm:t>
        <a:bodyPr/>
        <a:lstStyle/>
        <a:p>
          <a:endParaRPr lang="en-US"/>
        </a:p>
      </dgm:t>
    </dgm:pt>
    <dgm:pt modelId="{B8C9F4B3-1694-9F45-A84F-14501BED570F}">
      <dgm:prSet/>
      <dgm:spPr/>
      <dgm:t>
        <a:bodyPr/>
        <a:lstStyle/>
        <a:p>
          <a:r>
            <a:rPr lang="en-US" b="1" dirty="0"/>
            <a:t>Quantify</a:t>
          </a:r>
          <a:r>
            <a:rPr lang="en-US" dirty="0"/>
            <a:t> with normalization</a:t>
          </a:r>
        </a:p>
      </dgm:t>
    </dgm:pt>
    <dgm:pt modelId="{83092CE6-CD0B-8D41-BF60-591D50FB500A}" type="parTrans" cxnId="{4D4F9DC1-0458-C94C-84FE-9156698E2080}">
      <dgm:prSet/>
      <dgm:spPr/>
      <dgm:t>
        <a:bodyPr/>
        <a:lstStyle/>
        <a:p>
          <a:endParaRPr lang="en-US"/>
        </a:p>
      </dgm:t>
    </dgm:pt>
    <dgm:pt modelId="{16B69E17-1B27-3340-BDC2-E362652089CD}" type="sibTrans" cxnId="{4D4F9DC1-0458-C94C-84FE-9156698E2080}">
      <dgm:prSet/>
      <dgm:spPr/>
      <dgm:t>
        <a:bodyPr/>
        <a:lstStyle/>
        <a:p>
          <a:endParaRPr lang="en-US"/>
        </a:p>
      </dgm:t>
    </dgm:pt>
    <dgm:pt modelId="{4FFA71CA-65ED-074E-85B1-3FBC1185CA36}">
      <dgm:prSet/>
      <dgm:spPr/>
      <dgm:t>
        <a:bodyPr/>
        <a:lstStyle/>
        <a:p>
          <a:r>
            <a:rPr lang="en-US" b="1" dirty="0"/>
            <a:t>Construct Transcriptome</a:t>
          </a:r>
        </a:p>
      </dgm:t>
    </dgm:pt>
    <dgm:pt modelId="{AACF1545-E8B1-904D-AB69-C740FEE4369A}" type="parTrans" cxnId="{978B146E-078F-824C-B1E6-2BFE6A7097B6}">
      <dgm:prSet/>
      <dgm:spPr/>
      <dgm:t>
        <a:bodyPr/>
        <a:lstStyle/>
        <a:p>
          <a:endParaRPr lang="en-US"/>
        </a:p>
      </dgm:t>
    </dgm:pt>
    <dgm:pt modelId="{647E67F6-4268-2443-9E40-A497662ABDB7}" type="sibTrans" cxnId="{978B146E-078F-824C-B1E6-2BFE6A7097B6}">
      <dgm:prSet/>
      <dgm:spPr/>
      <dgm:t>
        <a:bodyPr/>
        <a:lstStyle/>
        <a:p>
          <a:endParaRPr lang="en-US"/>
        </a:p>
      </dgm:t>
    </dgm:pt>
    <dgm:pt modelId="{ECECAFBC-53E0-5842-A3F6-EF6F45DD1EDE}">
      <dgm:prSet phldrT="[Text]"/>
      <dgm:spPr/>
      <dgm:t>
        <a:bodyPr/>
        <a:lstStyle/>
        <a:p>
          <a:r>
            <a:rPr lang="en-US" dirty="0"/>
            <a:t>Library preparation</a:t>
          </a:r>
        </a:p>
      </dgm:t>
    </dgm:pt>
    <dgm:pt modelId="{874BC919-721B-DA40-AD26-0A7808A6540D}" type="parTrans" cxnId="{C1772F79-496D-AE48-B17A-DCE916F5DF82}">
      <dgm:prSet/>
      <dgm:spPr/>
      <dgm:t>
        <a:bodyPr/>
        <a:lstStyle/>
        <a:p>
          <a:endParaRPr lang="en-US"/>
        </a:p>
      </dgm:t>
    </dgm:pt>
    <dgm:pt modelId="{C181A2CF-5204-2245-8B56-C1E33DB8896C}" type="sibTrans" cxnId="{C1772F79-496D-AE48-B17A-DCE916F5DF82}">
      <dgm:prSet/>
      <dgm:spPr/>
      <dgm:t>
        <a:bodyPr/>
        <a:lstStyle/>
        <a:p>
          <a:endParaRPr lang="en-US"/>
        </a:p>
      </dgm:t>
    </dgm:pt>
    <dgm:pt modelId="{2EC7FB04-862C-3D45-85AE-D4836B448152}">
      <dgm:prSet/>
      <dgm:spPr/>
      <dgm:t>
        <a:bodyPr/>
        <a:lstStyle/>
        <a:p>
          <a:r>
            <a:rPr lang="en-US" b="1" dirty="0"/>
            <a:t>Perform statistical tests </a:t>
          </a:r>
          <a:r>
            <a:rPr lang="en-US" dirty="0"/>
            <a:t>for differential expression</a:t>
          </a:r>
        </a:p>
      </dgm:t>
    </dgm:pt>
    <dgm:pt modelId="{43AAC251-0D32-DC4D-BB0F-6AB258A0EC9A}" type="parTrans" cxnId="{B33CCBBF-2F3D-184D-B13A-4A834596224C}">
      <dgm:prSet/>
      <dgm:spPr/>
      <dgm:t>
        <a:bodyPr/>
        <a:lstStyle/>
        <a:p>
          <a:endParaRPr lang="en-US"/>
        </a:p>
      </dgm:t>
    </dgm:pt>
    <dgm:pt modelId="{78DDF0B4-4114-ED4A-AB01-F3017DBCD765}" type="sibTrans" cxnId="{B33CCBBF-2F3D-184D-B13A-4A834596224C}">
      <dgm:prSet/>
      <dgm:spPr/>
      <dgm:t>
        <a:bodyPr/>
        <a:lstStyle/>
        <a:p>
          <a:endParaRPr lang="en-US"/>
        </a:p>
      </dgm:t>
    </dgm:pt>
    <dgm:pt modelId="{6744AE57-F83E-504E-9E2F-DBBDFFC2D559}">
      <dgm:prSet/>
      <dgm:spPr/>
      <dgm:t>
        <a:bodyPr/>
        <a:lstStyle/>
        <a:p>
          <a:r>
            <a:rPr lang="en-US" b="1" dirty="0"/>
            <a:t>Pathway &amp; Network analysis</a:t>
          </a:r>
        </a:p>
      </dgm:t>
    </dgm:pt>
    <dgm:pt modelId="{93008E1C-D47F-D143-B4A9-1C899DB76658}" type="parTrans" cxnId="{483D9EA5-2993-1147-AA45-483D90FF5DB4}">
      <dgm:prSet/>
      <dgm:spPr/>
      <dgm:t>
        <a:bodyPr/>
        <a:lstStyle/>
        <a:p>
          <a:endParaRPr lang="en-US"/>
        </a:p>
      </dgm:t>
    </dgm:pt>
    <dgm:pt modelId="{6175FF7F-A28E-2748-9613-44DD9A320B62}" type="sibTrans" cxnId="{483D9EA5-2993-1147-AA45-483D90FF5DB4}">
      <dgm:prSet/>
      <dgm:spPr/>
      <dgm:t>
        <a:bodyPr/>
        <a:lstStyle/>
        <a:p>
          <a:endParaRPr lang="en-US"/>
        </a:p>
      </dgm:t>
    </dgm:pt>
    <dgm:pt modelId="{2AABD4E3-3CBA-7C49-ACDB-506B8A33BCDF}">
      <dgm:prSet/>
      <dgm:spPr/>
      <dgm:t>
        <a:bodyPr/>
        <a:lstStyle/>
        <a:p>
          <a:r>
            <a:rPr lang="en-US" b="1" dirty="0"/>
            <a:t>Misc.:</a:t>
          </a:r>
          <a:r>
            <a:rPr lang="en-US" dirty="0"/>
            <a:t> (Mathematical </a:t>
          </a:r>
          <a:r>
            <a:rPr lang="en-US" dirty="0" err="1"/>
            <a:t>modelling</a:t>
          </a:r>
          <a:r>
            <a:rPr lang="en-US" dirty="0"/>
            <a:t>, gene ontology, combined analysis with other </a:t>
          </a:r>
          <a:r>
            <a:rPr lang="en-US" dirty="0" err="1"/>
            <a:t>seq’s</a:t>
          </a:r>
          <a:r>
            <a:rPr lang="en-US" dirty="0"/>
            <a:t>, </a:t>
          </a:r>
          <a:r>
            <a:rPr lang="is-IS" dirty="0"/>
            <a:t>…</a:t>
          </a:r>
          <a:endParaRPr lang="en-US" dirty="0"/>
        </a:p>
      </dgm:t>
    </dgm:pt>
    <dgm:pt modelId="{87C06EF6-9C35-0A4A-8740-D0369C95B685}" type="parTrans" cxnId="{2A63BFEE-D4C7-DD49-9AE3-E0D710D2C0AD}">
      <dgm:prSet/>
      <dgm:spPr/>
      <dgm:t>
        <a:bodyPr/>
        <a:lstStyle/>
        <a:p>
          <a:endParaRPr lang="en-US"/>
        </a:p>
      </dgm:t>
    </dgm:pt>
    <dgm:pt modelId="{7C1A4609-55F0-7140-9D34-B63ADFC1E3F4}" type="sibTrans" cxnId="{2A63BFEE-D4C7-DD49-9AE3-E0D710D2C0AD}">
      <dgm:prSet/>
      <dgm:spPr/>
      <dgm:t>
        <a:bodyPr/>
        <a:lstStyle/>
        <a:p>
          <a:endParaRPr lang="en-US"/>
        </a:p>
      </dgm:t>
    </dgm:pt>
    <dgm:pt modelId="{85180CF2-E65A-694E-A228-F3833C7E0DF0}">
      <dgm:prSet/>
      <dgm:spPr/>
      <dgm:t>
        <a:bodyPr/>
        <a:lstStyle/>
        <a:p>
          <a:r>
            <a:rPr lang="en-US" dirty="0"/>
            <a:t>Further analysis (Optional)</a:t>
          </a:r>
        </a:p>
      </dgm:t>
    </dgm:pt>
    <dgm:pt modelId="{FCDAEC97-DDDC-C24B-AB4E-EFB47B06D011}" type="parTrans" cxnId="{14AAC06C-B24C-DD4A-B758-212EB1374EDA}">
      <dgm:prSet/>
      <dgm:spPr/>
      <dgm:t>
        <a:bodyPr/>
        <a:lstStyle/>
        <a:p>
          <a:endParaRPr lang="en-US"/>
        </a:p>
      </dgm:t>
    </dgm:pt>
    <dgm:pt modelId="{CEE149CD-6E4C-3644-AD45-25B67CCE1D23}" type="sibTrans" cxnId="{14AAC06C-B24C-DD4A-B758-212EB1374EDA}">
      <dgm:prSet/>
      <dgm:spPr/>
      <dgm:t>
        <a:bodyPr/>
        <a:lstStyle/>
        <a:p>
          <a:endParaRPr lang="en-US"/>
        </a:p>
      </dgm:t>
    </dgm:pt>
    <dgm:pt modelId="{F00E025B-CBFA-BE41-9AFC-AE0FA3A7DE5D}">
      <dgm:prSet/>
      <dgm:spPr/>
      <dgm:t>
        <a:bodyPr/>
        <a:lstStyle/>
        <a:p>
          <a:r>
            <a:rPr lang="en-US" b="1" dirty="0"/>
            <a:t>Clustering:</a:t>
          </a:r>
          <a:r>
            <a:rPr lang="en-US" dirty="0"/>
            <a:t> Principal Component Analysis (PCA), Hierarchical clustering, etc. </a:t>
          </a:r>
        </a:p>
      </dgm:t>
    </dgm:pt>
    <dgm:pt modelId="{34D81E4D-B185-0646-A319-2BEA5052E974}" type="parTrans" cxnId="{B10055E7-84D5-2341-A39E-CFC5C5718638}">
      <dgm:prSet/>
      <dgm:spPr/>
      <dgm:t>
        <a:bodyPr/>
        <a:lstStyle/>
        <a:p>
          <a:endParaRPr lang="en-US"/>
        </a:p>
      </dgm:t>
    </dgm:pt>
    <dgm:pt modelId="{7AE1FCB1-B232-1B48-8DAF-6FAEA023C306}" type="sibTrans" cxnId="{B10055E7-84D5-2341-A39E-CFC5C5718638}">
      <dgm:prSet/>
      <dgm:spPr/>
      <dgm:t>
        <a:bodyPr/>
        <a:lstStyle/>
        <a:p>
          <a:endParaRPr lang="en-US"/>
        </a:p>
      </dgm:t>
    </dgm:pt>
    <dgm:pt modelId="{40F46B26-1C42-384A-80F9-07B44B630DF6}">
      <dgm:prSet/>
      <dgm:spPr/>
      <dgm:t>
        <a:bodyPr/>
        <a:lstStyle/>
        <a:p>
          <a:r>
            <a:rPr lang="en-US" b="1" dirty="0"/>
            <a:t>Visualization</a:t>
          </a:r>
          <a:r>
            <a:rPr lang="en-US" dirty="0"/>
            <a:t>: Heatmap, Volcano plot, Scatter plot, etc.</a:t>
          </a:r>
        </a:p>
      </dgm:t>
    </dgm:pt>
    <dgm:pt modelId="{19FAAAED-F7A6-9C43-B324-1E072D92A0B4}" type="parTrans" cxnId="{43E5B55B-C6FB-0940-9C08-29A1DF041080}">
      <dgm:prSet/>
      <dgm:spPr/>
      <dgm:t>
        <a:bodyPr/>
        <a:lstStyle/>
        <a:p>
          <a:endParaRPr lang="en-US"/>
        </a:p>
      </dgm:t>
    </dgm:pt>
    <dgm:pt modelId="{13ACB740-C0C7-024C-B445-D4E4C26C63DE}" type="sibTrans" cxnId="{43E5B55B-C6FB-0940-9C08-29A1DF041080}">
      <dgm:prSet/>
      <dgm:spPr/>
      <dgm:t>
        <a:bodyPr/>
        <a:lstStyle/>
        <a:p>
          <a:endParaRPr lang="en-US"/>
        </a:p>
      </dgm:t>
    </dgm:pt>
    <dgm:pt modelId="{4EEFE502-A14F-4FB1-B7D6-B45F5B7C350A}" type="pres">
      <dgm:prSet presAssocID="{0DBA7F3E-D53E-40EF-A471-444F7EE9B73C}" presName="linearFlow" presStyleCnt="0">
        <dgm:presLayoutVars>
          <dgm:dir/>
          <dgm:animLvl val="lvl"/>
          <dgm:resizeHandles val="exact"/>
        </dgm:presLayoutVars>
      </dgm:prSet>
      <dgm:spPr/>
    </dgm:pt>
    <dgm:pt modelId="{2F60AA68-97E1-4F68-9CF9-ABE8BA84342D}" type="pres">
      <dgm:prSet presAssocID="{08F17A3A-D7CB-4816-85A5-DC7A9FB730E9}" presName="composite" presStyleCnt="0"/>
      <dgm:spPr/>
    </dgm:pt>
    <dgm:pt modelId="{22CD48D1-4634-4BC0-986E-F4ACB4E90486}" type="pres">
      <dgm:prSet presAssocID="{08F17A3A-D7CB-4816-85A5-DC7A9FB730E9}" presName="parentText" presStyleLbl="alignNode1" presStyleIdx="0" presStyleCnt="3">
        <dgm:presLayoutVars>
          <dgm:chMax val="1"/>
          <dgm:bulletEnabled val="1"/>
        </dgm:presLayoutVars>
      </dgm:prSet>
      <dgm:spPr/>
    </dgm:pt>
    <dgm:pt modelId="{5548D9C0-3055-4A99-9014-BBB19B81584E}" type="pres">
      <dgm:prSet presAssocID="{08F17A3A-D7CB-4816-85A5-DC7A9FB730E9}" presName="descendantText" presStyleLbl="alignAcc1" presStyleIdx="0" presStyleCnt="3">
        <dgm:presLayoutVars>
          <dgm:bulletEnabled val="1"/>
        </dgm:presLayoutVars>
      </dgm:prSet>
      <dgm:spPr/>
    </dgm:pt>
    <dgm:pt modelId="{63571E58-3850-469B-8334-2A545D80505E}" type="pres">
      <dgm:prSet presAssocID="{A0EE606D-87FD-4D93-9351-EEC6F2220DE5}" presName="sp" presStyleCnt="0"/>
      <dgm:spPr/>
    </dgm:pt>
    <dgm:pt modelId="{CF855129-D898-1A48-9450-8C9778E61748}" type="pres">
      <dgm:prSet presAssocID="{469EDE45-3E4C-7A47-91CB-706A0911873E}" presName="composite" presStyleCnt="0"/>
      <dgm:spPr/>
    </dgm:pt>
    <dgm:pt modelId="{6B6D6B42-BB6A-6C4E-B78A-DE7D7244ECC1}" type="pres">
      <dgm:prSet presAssocID="{469EDE45-3E4C-7A47-91CB-706A0911873E}" presName="parentText" presStyleLbl="alignNode1" presStyleIdx="1" presStyleCnt="3">
        <dgm:presLayoutVars>
          <dgm:chMax val="1"/>
          <dgm:bulletEnabled val="1"/>
        </dgm:presLayoutVars>
      </dgm:prSet>
      <dgm:spPr/>
    </dgm:pt>
    <dgm:pt modelId="{7CC219DB-9248-6E4C-BE1E-53CBFAE3AFA6}" type="pres">
      <dgm:prSet presAssocID="{469EDE45-3E4C-7A47-91CB-706A0911873E}" presName="descendantText" presStyleLbl="alignAcc1" presStyleIdx="1" presStyleCnt="3">
        <dgm:presLayoutVars>
          <dgm:bulletEnabled val="1"/>
        </dgm:presLayoutVars>
      </dgm:prSet>
      <dgm:spPr/>
    </dgm:pt>
    <dgm:pt modelId="{F49EF517-6017-4341-99AB-6882098DD71B}" type="pres">
      <dgm:prSet presAssocID="{3D1A0F62-6059-8E41-87F6-EE91A2B06FEC}" presName="sp" presStyleCnt="0"/>
      <dgm:spPr/>
    </dgm:pt>
    <dgm:pt modelId="{783E8495-382A-8549-9A5F-5B9FCDD7741B}" type="pres">
      <dgm:prSet presAssocID="{85180CF2-E65A-694E-A228-F3833C7E0DF0}" presName="composite" presStyleCnt="0"/>
      <dgm:spPr/>
    </dgm:pt>
    <dgm:pt modelId="{15BC899E-51C6-2344-9C7A-DE1B3CC49F6E}" type="pres">
      <dgm:prSet presAssocID="{85180CF2-E65A-694E-A228-F3833C7E0DF0}" presName="parentText" presStyleLbl="alignNode1" presStyleIdx="2" presStyleCnt="3">
        <dgm:presLayoutVars>
          <dgm:chMax val="1"/>
          <dgm:bulletEnabled val="1"/>
        </dgm:presLayoutVars>
      </dgm:prSet>
      <dgm:spPr/>
    </dgm:pt>
    <dgm:pt modelId="{15920A63-D370-9646-8090-466AF2B682BB}" type="pres">
      <dgm:prSet presAssocID="{85180CF2-E65A-694E-A228-F3833C7E0DF0}" presName="descendantText" presStyleLbl="alignAcc1" presStyleIdx="2" presStyleCnt="3">
        <dgm:presLayoutVars>
          <dgm:bulletEnabled val="1"/>
        </dgm:presLayoutVars>
      </dgm:prSet>
      <dgm:spPr/>
    </dgm:pt>
  </dgm:ptLst>
  <dgm:cxnLst>
    <dgm:cxn modelId="{22C09906-D451-7A42-81C2-284FB04AEFA9}" type="presOf" srcId="{B8C9F4B3-1694-9F45-A84F-14501BED570F}" destId="{7CC219DB-9248-6E4C-BE1E-53CBFAE3AFA6}" srcOrd="0" destOrd="3" presId="urn:microsoft.com/office/officeart/2005/8/layout/chevron2"/>
    <dgm:cxn modelId="{9D0D650E-5EEA-C747-9DBD-1BD2D3819BAB}" type="presOf" srcId="{0DBA7F3E-D53E-40EF-A471-444F7EE9B73C}" destId="{4EEFE502-A14F-4FB1-B7D6-B45F5B7C350A}" srcOrd="0" destOrd="0" presId="urn:microsoft.com/office/officeart/2005/8/layout/chevron2"/>
    <dgm:cxn modelId="{E13D0912-9478-C247-88F4-C19D938742A9}" type="presOf" srcId="{469EDE45-3E4C-7A47-91CB-706A0911873E}" destId="{6B6D6B42-BB6A-6C4E-B78A-DE7D7244ECC1}" srcOrd="0" destOrd="0" presId="urn:microsoft.com/office/officeart/2005/8/layout/chevron2"/>
    <dgm:cxn modelId="{AFD99612-77D6-294D-A2B8-ACE4D9FD8B9F}" srcId="{ECECAFBC-53E0-5842-A3F6-EF6F45DD1EDE}" destId="{19082E6D-961F-E241-A6C0-697EB205A8B4}" srcOrd="1" destOrd="0" parTransId="{C301D886-DDE3-7D44-800B-A81915BD7CE7}" sibTransId="{0694C659-510F-1143-8389-8B379374F244}"/>
    <dgm:cxn modelId="{245FB214-3B0B-634E-B563-D629689782F4}" type="presOf" srcId="{7D788026-C971-2140-9EBD-F7DC617C46B8}" destId="{7CC219DB-9248-6E4C-BE1E-53CBFAE3AFA6}" srcOrd="0" destOrd="1" presId="urn:microsoft.com/office/officeart/2005/8/layout/chevron2"/>
    <dgm:cxn modelId="{F5BBAE26-6808-E74F-98E5-49882B8DDCD7}" type="presOf" srcId="{DDA5BBFB-5C84-8C45-A63E-ABAA0D460D3A}" destId="{5548D9C0-3055-4A99-9014-BBB19B81584E}" srcOrd="0" destOrd="3" presId="urn:microsoft.com/office/officeart/2005/8/layout/chevron2"/>
    <dgm:cxn modelId="{CC30C82B-9A53-9E48-8802-4244E2FF323C}" type="presOf" srcId="{2EC7FB04-862C-3D45-85AE-D4836B448152}" destId="{7CC219DB-9248-6E4C-BE1E-53CBFAE3AFA6}" srcOrd="0" destOrd="4" presId="urn:microsoft.com/office/officeart/2005/8/layout/chevron2"/>
    <dgm:cxn modelId="{E83A5E3B-2EE9-2D44-8F59-2B0310BE43BE}" srcId="{0DBA7F3E-D53E-40EF-A471-444F7EE9B73C}" destId="{469EDE45-3E4C-7A47-91CB-706A0911873E}" srcOrd="1" destOrd="0" parTransId="{B1FAEF43-711D-7D44-80B1-51C35D6A96D8}" sibTransId="{3D1A0F62-6059-8E41-87F6-EE91A2B06FEC}"/>
    <dgm:cxn modelId="{0DCEDA46-CF6B-8E42-AE1E-1EF3B32F1534}" type="presOf" srcId="{19082E6D-961F-E241-A6C0-697EB205A8B4}" destId="{5548D9C0-3055-4A99-9014-BBB19B81584E}" srcOrd="0" destOrd="2" presId="urn:microsoft.com/office/officeart/2005/8/layout/chevron2"/>
    <dgm:cxn modelId="{5E89EC48-2E57-4392-8AC3-67CF02C8DBF7}" srcId="{0DBA7F3E-D53E-40EF-A471-444F7EE9B73C}" destId="{08F17A3A-D7CB-4816-85A5-DC7A9FB730E9}" srcOrd="0" destOrd="0" parTransId="{49419533-EEA1-471A-9C64-E1F0DB8B938A}" sibTransId="{A0EE606D-87FD-4D93-9351-EEC6F2220DE5}"/>
    <dgm:cxn modelId="{6C51D258-6BA6-5346-BDAA-7A52A8319C34}" type="presOf" srcId="{40F46B26-1C42-384A-80F9-07B44B630DF6}" destId="{15920A63-D370-9646-8090-466AF2B682BB}" srcOrd="0" destOrd="1" presId="urn:microsoft.com/office/officeart/2005/8/layout/chevron2"/>
    <dgm:cxn modelId="{43E5B55B-C6FB-0940-9C08-29A1DF041080}" srcId="{85180CF2-E65A-694E-A228-F3833C7E0DF0}" destId="{40F46B26-1C42-384A-80F9-07B44B630DF6}" srcOrd="1" destOrd="0" parTransId="{19FAAAED-F7A6-9C43-B324-1E072D92A0B4}" sibTransId="{13ACB740-C0C7-024C-B445-D4E4C26C63DE}"/>
    <dgm:cxn modelId="{14AAC06C-B24C-DD4A-B758-212EB1374EDA}" srcId="{0DBA7F3E-D53E-40EF-A471-444F7EE9B73C}" destId="{85180CF2-E65A-694E-A228-F3833C7E0DF0}" srcOrd="2" destOrd="0" parTransId="{FCDAEC97-DDDC-C24B-AB4E-EFB47B06D011}" sibTransId="{CEE149CD-6E4C-3644-AD45-25B67CCE1D23}"/>
    <dgm:cxn modelId="{978B146E-078F-824C-B1E6-2BFE6A7097B6}" srcId="{469EDE45-3E4C-7A47-91CB-706A0911873E}" destId="{4FFA71CA-65ED-074E-85B1-3FBC1185CA36}" srcOrd="2" destOrd="0" parTransId="{AACF1545-E8B1-904D-AB69-C740FEE4369A}" sibTransId="{647E67F6-4268-2443-9E40-A497662ABDB7}"/>
    <dgm:cxn modelId="{C1772F79-496D-AE48-B17A-DCE916F5DF82}" srcId="{08F17A3A-D7CB-4816-85A5-DC7A9FB730E9}" destId="{ECECAFBC-53E0-5842-A3F6-EF6F45DD1EDE}" srcOrd="0" destOrd="0" parTransId="{874BC919-721B-DA40-AD26-0A7808A6540D}" sibTransId="{C181A2CF-5204-2245-8B56-C1E33DB8896C}"/>
    <dgm:cxn modelId="{72D8E87C-AB00-9141-8171-F0A75136FD76}" type="presOf" srcId="{F00E025B-CBFA-BE41-9AFC-AE0FA3A7DE5D}" destId="{15920A63-D370-9646-8090-466AF2B682BB}" srcOrd="0" destOrd="0" presId="urn:microsoft.com/office/officeart/2005/8/layout/chevron2"/>
    <dgm:cxn modelId="{46C41D86-AABE-AB44-A458-616BF63872FC}" srcId="{469EDE45-3E4C-7A47-91CB-706A0911873E}" destId="{18F34B7E-0D7E-7940-8A20-728C596B4381}" srcOrd="0" destOrd="0" parTransId="{BE6AC078-6A28-8C4B-83E9-1FA2EC41A139}" sibTransId="{09E38A11-6360-604C-8EDF-AC9F76BBC671}"/>
    <dgm:cxn modelId="{A613E689-6C4D-774A-9066-B141D2052BC9}" type="presOf" srcId="{AF99E35E-A5F9-8D4F-8503-4F7E8DAD10B7}" destId="{5548D9C0-3055-4A99-9014-BBB19B81584E}" srcOrd="0" destOrd="1" presId="urn:microsoft.com/office/officeart/2005/8/layout/chevron2"/>
    <dgm:cxn modelId="{A798438A-741E-9145-99E7-C6EB6999A33F}" type="presOf" srcId="{08F17A3A-D7CB-4816-85A5-DC7A9FB730E9}" destId="{22CD48D1-4634-4BC0-986E-F4ACB4E90486}" srcOrd="0" destOrd="0" presId="urn:microsoft.com/office/officeart/2005/8/layout/chevron2"/>
    <dgm:cxn modelId="{39010C91-D167-1D4E-B86F-30F58996B08A}" type="presOf" srcId="{18F34B7E-0D7E-7940-8A20-728C596B4381}" destId="{7CC219DB-9248-6E4C-BE1E-53CBFAE3AFA6}" srcOrd="0" destOrd="0" presId="urn:microsoft.com/office/officeart/2005/8/layout/chevron2"/>
    <dgm:cxn modelId="{F99017A5-663B-CD40-A2EB-57C0D16BBF26}" type="presOf" srcId="{6744AE57-F83E-504E-9E2F-DBBDFFC2D559}" destId="{15920A63-D370-9646-8090-466AF2B682BB}" srcOrd="0" destOrd="2" presId="urn:microsoft.com/office/officeart/2005/8/layout/chevron2"/>
    <dgm:cxn modelId="{483D9EA5-2993-1147-AA45-483D90FF5DB4}" srcId="{85180CF2-E65A-694E-A228-F3833C7E0DF0}" destId="{6744AE57-F83E-504E-9E2F-DBBDFFC2D559}" srcOrd="2" destOrd="0" parTransId="{93008E1C-D47F-D143-B4A9-1C899DB76658}" sibTransId="{6175FF7F-A28E-2748-9613-44DD9A320B62}"/>
    <dgm:cxn modelId="{1BD527AF-170D-394E-83E3-E8EEE7D0CF35}" srcId="{ECECAFBC-53E0-5842-A3F6-EF6F45DD1EDE}" destId="{DDA5BBFB-5C84-8C45-A63E-ABAA0D460D3A}" srcOrd="2" destOrd="0" parTransId="{B2385EA1-F10A-4145-BBCB-A7A45D8B0F86}" sibTransId="{DEA01285-2417-8C44-9F88-ECE2CBC6B8EF}"/>
    <dgm:cxn modelId="{A6CD6BB4-131A-E148-9B98-17975EC325B2}" type="presOf" srcId="{2AABD4E3-3CBA-7C49-ACDB-506B8A33BCDF}" destId="{15920A63-D370-9646-8090-466AF2B682BB}" srcOrd="0" destOrd="3" presId="urn:microsoft.com/office/officeart/2005/8/layout/chevron2"/>
    <dgm:cxn modelId="{B33CCBBF-2F3D-184D-B13A-4A834596224C}" srcId="{469EDE45-3E4C-7A47-91CB-706A0911873E}" destId="{2EC7FB04-862C-3D45-85AE-D4836B448152}" srcOrd="4" destOrd="0" parTransId="{43AAC251-0D32-DC4D-BB0F-6AB258A0EC9A}" sibTransId="{78DDF0B4-4114-ED4A-AB01-F3017DBCD765}"/>
    <dgm:cxn modelId="{4D4F9DC1-0458-C94C-84FE-9156698E2080}" srcId="{469EDE45-3E4C-7A47-91CB-706A0911873E}" destId="{B8C9F4B3-1694-9F45-A84F-14501BED570F}" srcOrd="3" destOrd="0" parTransId="{83092CE6-CD0B-8D41-BF60-591D50FB500A}" sibTransId="{16B69E17-1B27-3340-BDC2-E362652089CD}"/>
    <dgm:cxn modelId="{3BFD19C5-0A21-4D4B-A926-98E59F32761F}" type="presOf" srcId="{85180CF2-E65A-694E-A228-F3833C7E0DF0}" destId="{15BC899E-51C6-2344-9C7A-DE1B3CC49F6E}" srcOrd="0" destOrd="0" presId="urn:microsoft.com/office/officeart/2005/8/layout/chevron2"/>
    <dgm:cxn modelId="{9AB9CDC8-AECA-DB4A-AA2C-7084D8BA9906}" type="presOf" srcId="{ECECAFBC-53E0-5842-A3F6-EF6F45DD1EDE}" destId="{5548D9C0-3055-4A99-9014-BBB19B81584E}" srcOrd="0" destOrd="0" presId="urn:microsoft.com/office/officeart/2005/8/layout/chevron2"/>
    <dgm:cxn modelId="{15A955DD-3DFC-BF4C-9FFC-DEA7C137517F}" srcId="{469EDE45-3E4C-7A47-91CB-706A0911873E}" destId="{7D788026-C971-2140-9EBD-F7DC617C46B8}" srcOrd="1" destOrd="0" parTransId="{5A894C5D-1B30-CF44-BE49-DD67C4D3146B}" sibTransId="{D52DE135-7554-6E46-8925-7D4CC693E3F0}"/>
    <dgm:cxn modelId="{9B447BE0-DB50-B643-AC6D-F2B19D7DC21C}" type="presOf" srcId="{4FFA71CA-65ED-074E-85B1-3FBC1185CA36}" destId="{7CC219DB-9248-6E4C-BE1E-53CBFAE3AFA6}" srcOrd="0" destOrd="2" presId="urn:microsoft.com/office/officeart/2005/8/layout/chevron2"/>
    <dgm:cxn modelId="{5655A1E1-D059-5041-A043-A76F63A6221F}" srcId="{ECECAFBC-53E0-5842-A3F6-EF6F45DD1EDE}" destId="{AF99E35E-A5F9-8D4F-8503-4F7E8DAD10B7}" srcOrd="0" destOrd="0" parTransId="{EDDC6407-8034-B842-9637-6ABECCF627A1}" sibTransId="{7157033D-FAF4-5042-A2D5-113524E9FA17}"/>
    <dgm:cxn modelId="{B10055E7-84D5-2341-A39E-CFC5C5718638}" srcId="{85180CF2-E65A-694E-A228-F3833C7E0DF0}" destId="{F00E025B-CBFA-BE41-9AFC-AE0FA3A7DE5D}" srcOrd="0" destOrd="0" parTransId="{34D81E4D-B185-0646-A319-2BEA5052E974}" sibTransId="{7AE1FCB1-B232-1B48-8DAF-6FAEA023C306}"/>
    <dgm:cxn modelId="{2A63BFEE-D4C7-DD49-9AE3-E0D710D2C0AD}" srcId="{85180CF2-E65A-694E-A228-F3833C7E0DF0}" destId="{2AABD4E3-3CBA-7C49-ACDB-506B8A33BCDF}" srcOrd="3" destOrd="0" parTransId="{87C06EF6-9C35-0A4A-8740-D0369C95B685}" sibTransId="{7C1A4609-55F0-7140-9D34-B63ADFC1E3F4}"/>
    <dgm:cxn modelId="{2EBD698B-BA3E-FD48-B429-FCC48AE31AA9}" type="presParOf" srcId="{4EEFE502-A14F-4FB1-B7D6-B45F5B7C350A}" destId="{2F60AA68-97E1-4F68-9CF9-ABE8BA84342D}" srcOrd="0" destOrd="0" presId="urn:microsoft.com/office/officeart/2005/8/layout/chevron2"/>
    <dgm:cxn modelId="{CEBB58B5-B5E6-8540-A692-5486ED33D638}" type="presParOf" srcId="{2F60AA68-97E1-4F68-9CF9-ABE8BA84342D}" destId="{22CD48D1-4634-4BC0-986E-F4ACB4E90486}" srcOrd="0" destOrd="0" presId="urn:microsoft.com/office/officeart/2005/8/layout/chevron2"/>
    <dgm:cxn modelId="{FA6E68BE-C83C-2C4D-9FFF-E0CC827027FB}" type="presParOf" srcId="{2F60AA68-97E1-4F68-9CF9-ABE8BA84342D}" destId="{5548D9C0-3055-4A99-9014-BBB19B81584E}" srcOrd="1" destOrd="0" presId="urn:microsoft.com/office/officeart/2005/8/layout/chevron2"/>
    <dgm:cxn modelId="{25BF150A-55A1-7441-9C33-D26C214E9177}" type="presParOf" srcId="{4EEFE502-A14F-4FB1-B7D6-B45F5B7C350A}" destId="{63571E58-3850-469B-8334-2A545D80505E}" srcOrd="1" destOrd="0" presId="urn:microsoft.com/office/officeart/2005/8/layout/chevron2"/>
    <dgm:cxn modelId="{A8E3592F-F6B9-7B40-B072-EFBA03EEE647}" type="presParOf" srcId="{4EEFE502-A14F-4FB1-B7D6-B45F5B7C350A}" destId="{CF855129-D898-1A48-9450-8C9778E61748}" srcOrd="2" destOrd="0" presId="urn:microsoft.com/office/officeart/2005/8/layout/chevron2"/>
    <dgm:cxn modelId="{5D8FDFDF-5219-5042-9FCB-717F8FCE206C}" type="presParOf" srcId="{CF855129-D898-1A48-9450-8C9778E61748}" destId="{6B6D6B42-BB6A-6C4E-B78A-DE7D7244ECC1}" srcOrd="0" destOrd="0" presId="urn:microsoft.com/office/officeart/2005/8/layout/chevron2"/>
    <dgm:cxn modelId="{8C0FA87D-C897-834B-A24F-3EA361F617EE}" type="presParOf" srcId="{CF855129-D898-1A48-9450-8C9778E61748}" destId="{7CC219DB-9248-6E4C-BE1E-53CBFAE3AFA6}" srcOrd="1" destOrd="0" presId="urn:microsoft.com/office/officeart/2005/8/layout/chevron2"/>
    <dgm:cxn modelId="{63B0878F-A07A-EB47-BA6D-94BB4A310C10}" type="presParOf" srcId="{4EEFE502-A14F-4FB1-B7D6-B45F5B7C350A}" destId="{F49EF517-6017-4341-99AB-6882098DD71B}" srcOrd="3" destOrd="0" presId="urn:microsoft.com/office/officeart/2005/8/layout/chevron2"/>
    <dgm:cxn modelId="{CAEE65FC-6E43-164C-94C1-3EFB53F943F4}" type="presParOf" srcId="{4EEFE502-A14F-4FB1-B7D6-B45F5B7C350A}" destId="{783E8495-382A-8549-9A5F-5B9FCDD7741B}" srcOrd="4" destOrd="0" presId="urn:microsoft.com/office/officeart/2005/8/layout/chevron2"/>
    <dgm:cxn modelId="{3AF70A1C-C59E-CC4E-9287-8E5A3F5B7120}" type="presParOf" srcId="{783E8495-382A-8549-9A5F-5B9FCDD7741B}" destId="{15BC899E-51C6-2344-9C7A-DE1B3CC49F6E}" srcOrd="0" destOrd="0" presId="urn:microsoft.com/office/officeart/2005/8/layout/chevron2"/>
    <dgm:cxn modelId="{2ED6DA82-C64C-A743-BB3D-6075150852D9}" type="presParOf" srcId="{783E8495-382A-8549-9A5F-5B9FCDD7741B}" destId="{15920A63-D370-9646-8090-466AF2B682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8A694-0B2E-418D-80E2-F48105F2C96D}">
      <dsp:nvSpPr>
        <dsp:cNvPr id="0" name=""/>
        <dsp:cNvSpPr/>
      </dsp:nvSpPr>
      <dsp:spPr>
        <a:xfrm>
          <a:off x="2678" y="516434"/>
          <a:ext cx="1171277" cy="70276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DNA</a:t>
          </a:r>
        </a:p>
      </dsp:txBody>
      <dsp:txXfrm>
        <a:off x="23261" y="537017"/>
        <a:ext cx="1130111" cy="661600"/>
      </dsp:txXfrm>
    </dsp:sp>
    <dsp:sp modelId="{957CBC13-0B9F-4A68-AB05-1EB61B3DF045}">
      <dsp:nvSpPr>
        <dsp:cNvPr id="0" name=""/>
        <dsp:cNvSpPr/>
      </dsp:nvSpPr>
      <dsp:spPr>
        <a:xfrm rot="17783">
          <a:off x="1291082" y="726856"/>
          <a:ext cx="248314" cy="2904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291082" y="784758"/>
        <a:ext cx="173820" cy="174286"/>
      </dsp:txXfrm>
    </dsp:sp>
    <dsp:sp modelId="{1EFA2448-6895-472E-9692-6CA91192C8CF}">
      <dsp:nvSpPr>
        <dsp:cNvPr id="0" name=""/>
        <dsp:cNvSpPr/>
      </dsp:nvSpPr>
      <dsp:spPr>
        <a:xfrm>
          <a:off x="1642467" y="524916"/>
          <a:ext cx="1171277" cy="70276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RNA</a:t>
          </a:r>
        </a:p>
      </dsp:txBody>
      <dsp:txXfrm>
        <a:off x="1663050" y="545499"/>
        <a:ext cx="1130111" cy="661600"/>
      </dsp:txXfrm>
    </dsp:sp>
    <dsp:sp modelId="{49C25A1F-92FD-4F04-94B2-F4C265A419A3}">
      <dsp:nvSpPr>
        <dsp:cNvPr id="0" name=""/>
        <dsp:cNvSpPr/>
      </dsp:nvSpPr>
      <dsp:spPr>
        <a:xfrm>
          <a:off x="2930872" y="731061"/>
          <a:ext cx="248310" cy="29047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30872" y="789156"/>
        <a:ext cx="173817" cy="174286"/>
      </dsp:txXfrm>
    </dsp:sp>
    <dsp:sp modelId="{F9A7342A-C89D-468F-8A79-EBB6B0542CC0}">
      <dsp:nvSpPr>
        <dsp:cNvPr id="0" name=""/>
        <dsp:cNvSpPr/>
      </dsp:nvSpPr>
      <dsp:spPr>
        <a:xfrm>
          <a:off x="3282255" y="524916"/>
          <a:ext cx="1171277" cy="70276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Protein</a:t>
          </a:r>
        </a:p>
      </dsp:txBody>
      <dsp:txXfrm>
        <a:off x="3302838" y="545499"/>
        <a:ext cx="1130111" cy="661600"/>
      </dsp:txXfrm>
    </dsp:sp>
    <dsp:sp modelId="{5CBBA355-FAF3-4FA7-9688-A7F7DBCB6A18}">
      <dsp:nvSpPr>
        <dsp:cNvPr id="0" name=""/>
        <dsp:cNvSpPr/>
      </dsp:nvSpPr>
      <dsp:spPr>
        <a:xfrm>
          <a:off x="4570660" y="731061"/>
          <a:ext cx="248310" cy="29047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570660" y="789156"/>
        <a:ext cx="173817" cy="174286"/>
      </dsp:txXfrm>
    </dsp:sp>
    <dsp:sp modelId="{B604451B-DC4A-4FC6-9320-B36D83F44CF1}">
      <dsp:nvSpPr>
        <dsp:cNvPr id="0" name=""/>
        <dsp:cNvSpPr/>
      </dsp:nvSpPr>
      <dsp:spPr>
        <a:xfrm>
          <a:off x="4922043" y="524916"/>
          <a:ext cx="1171277" cy="70276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Biological Function</a:t>
          </a:r>
        </a:p>
      </dsp:txBody>
      <dsp:txXfrm>
        <a:off x="4942626" y="545499"/>
        <a:ext cx="1130111" cy="6616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48D1-4634-4BC0-986E-F4ACB4E90486}">
      <dsp:nvSpPr>
        <dsp:cNvPr id="0" name=""/>
        <dsp:cNvSpPr/>
      </dsp:nvSpPr>
      <dsp:spPr>
        <a:xfrm rot="5400000">
          <a:off x="-300662" y="303854"/>
          <a:ext cx="2004417" cy="140309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Experiment</a:t>
          </a:r>
        </a:p>
      </dsp:txBody>
      <dsp:txXfrm rot="-5400000">
        <a:off x="1" y="704737"/>
        <a:ext cx="1403092" cy="601325"/>
      </dsp:txXfrm>
    </dsp:sp>
    <dsp:sp modelId="{5548D9C0-3055-4A99-9014-BBB19B81584E}">
      <dsp:nvSpPr>
        <dsp:cNvPr id="0" name=""/>
        <dsp:cNvSpPr/>
      </dsp:nvSpPr>
      <dsp:spPr>
        <a:xfrm rot="5400000">
          <a:off x="4164910" y="-2758626"/>
          <a:ext cx="1302871" cy="682650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Library preparation</a:t>
          </a:r>
        </a:p>
        <a:p>
          <a:pPr marL="228600" lvl="2" indent="-114300" algn="l" defTabSz="622300">
            <a:lnSpc>
              <a:spcPct val="90000"/>
            </a:lnSpc>
            <a:spcBef>
              <a:spcPct val="0"/>
            </a:spcBef>
            <a:spcAft>
              <a:spcPct val="15000"/>
            </a:spcAft>
            <a:buChar char="•"/>
          </a:pPr>
          <a:r>
            <a:rPr lang="en-US" sz="1400" kern="1200" dirty="0"/>
            <a:t>Isolate RNA</a:t>
          </a:r>
        </a:p>
        <a:p>
          <a:pPr marL="228600" lvl="2" indent="-114300" algn="l" defTabSz="622300">
            <a:lnSpc>
              <a:spcPct val="90000"/>
            </a:lnSpc>
            <a:spcBef>
              <a:spcPct val="0"/>
            </a:spcBef>
            <a:spcAft>
              <a:spcPct val="15000"/>
            </a:spcAft>
            <a:buChar char="•"/>
          </a:pPr>
          <a:r>
            <a:rPr lang="en-US" sz="1400" kern="1200" dirty="0"/>
            <a:t>Convert to </a:t>
          </a:r>
          <a:r>
            <a:rPr lang="en-US" sz="1400" kern="1200" dirty="0" err="1"/>
            <a:t>cDNA</a:t>
          </a:r>
          <a:r>
            <a:rPr lang="en-US" sz="1400" kern="1200" dirty="0"/>
            <a:t> using reverse transcriptase</a:t>
          </a:r>
        </a:p>
        <a:p>
          <a:pPr marL="228600" lvl="2" indent="-114300" algn="l" defTabSz="622300">
            <a:lnSpc>
              <a:spcPct val="90000"/>
            </a:lnSpc>
            <a:spcBef>
              <a:spcPct val="0"/>
            </a:spcBef>
            <a:spcAft>
              <a:spcPct val="15000"/>
            </a:spcAft>
            <a:buChar char="•"/>
          </a:pPr>
          <a:r>
            <a:rPr lang="en-US" sz="1400" kern="1200" dirty="0"/>
            <a:t>Make a library and sequence it</a:t>
          </a:r>
        </a:p>
      </dsp:txBody>
      <dsp:txXfrm rot="-5400000">
        <a:off x="1403093" y="66792"/>
        <a:ext cx="6762906" cy="1175669"/>
      </dsp:txXfrm>
    </dsp:sp>
    <dsp:sp modelId="{6B6D6B42-BB6A-6C4E-B78A-DE7D7244ECC1}">
      <dsp:nvSpPr>
        <dsp:cNvPr id="0" name=""/>
        <dsp:cNvSpPr/>
      </dsp:nvSpPr>
      <dsp:spPr>
        <a:xfrm rot="5400000">
          <a:off x="-300662" y="2117853"/>
          <a:ext cx="2004417" cy="140309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Bioinformatics</a:t>
          </a:r>
        </a:p>
      </dsp:txBody>
      <dsp:txXfrm rot="-5400000">
        <a:off x="1" y="2518736"/>
        <a:ext cx="1403092" cy="601325"/>
      </dsp:txXfrm>
    </dsp:sp>
    <dsp:sp modelId="{7CC219DB-9248-6E4C-BE1E-53CBFAE3AFA6}">
      <dsp:nvSpPr>
        <dsp:cNvPr id="0" name=""/>
        <dsp:cNvSpPr/>
      </dsp:nvSpPr>
      <dsp:spPr>
        <a:xfrm rot="5400000">
          <a:off x="4164910" y="-944626"/>
          <a:ext cx="1302871" cy="6826507"/>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Preprocess</a:t>
          </a:r>
          <a:r>
            <a:rPr lang="en-US" sz="1400" kern="1200" dirty="0"/>
            <a:t> the reads for quality control</a:t>
          </a:r>
        </a:p>
        <a:p>
          <a:pPr marL="114300" lvl="1" indent="-114300" algn="l" defTabSz="622300">
            <a:lnSpc>
              <a:spcPct val="90000"/>
            </a:lnSpc>
            <a:spcBef>
              <a:spcPct val="0"/>
            </a:spcBef>
            <a:spcAft>
              <a:spcPct val="15000"/>
            </a:spcAft>
            <a:buChar char="•"/>
          </a:pPr>
          <a:r>
            <a:rPr lang="en-US" sz="1400" b="1" kern="1200" dirty="0"/>
            <a:t>Align</a:t>
          </a:r>
          <a:r>
            <a:rPr lang="en-US" sz="1400" kern="1200" dirty="0"/>
            <a:t> the raw reads to a genome with a RNA-seq aligner</a:t>
          </a:r>
        </a:p>
        <a:p>
          <a:pPr marL="114300" lvl="1" indent="-114300" algn="l" defTabSz="622300">
            <a:lnSpc>
              <a:spcPct val="90000"/>
            </a:lnSpc>
            <a:spcBef>
              <a:spcPct val="0"/>
            </a:spcBef>
            <a:spcAft>
              <a:spcPct val="15000"/>
            </a:spcAft>
            <a:buChar char="•"/>
          </a:pPr>
          <a:r>
            <a:rPr lang="en-US" sz="1400" b="1" kern="1200" dirty="0"/>
            <a:t>Construct Transcriptome</a:t>
          </a:r>
        </a:p>
        <a:p>
          <a:pPr marL="114300" lvl="1" indent="-114300" algn="l" defTabSz="622300">
            <a:lnSpc>
              <a:spcPct val="90000"/>
            </a:lnSpc>
            <a:spcBef>
              <a:spcPct val="0"/>
            </a:spcBef>
            <a:spcAft>
              <a:spcPct val="15000"/>
            </a:spcAft>
            <a:buChar char="•"/>
          </a:pPr>
          <a:r>
            <a:rPr lang="en-US" sz="1400" b="1" kern="1200" dirty="0"/>
            <a:t>Quantify</a:t>
          </a:r>
          <a:r>
            <a:rPr lang="en-US" sz="1400" kern="1200" dirty="0"/>
            <a:t> with normalization</a:t>
          </a:r>
        </a:p>
        <a:p>
          <a:pPr marL="114300" lvl="1" indent="-114300" algn="l" defTabSz="622300">
            <a:lnSpc>
              <a:spcPct val="90000"/>
            </a:lnSpc>
            <a:spcBef>
              <a:spcPct val="0"/>
            </a:spcBef>
            <a:spcAft>
              <a:spcPct val="15000"/>
            </a:spcAft>
            <a:buChar char="•"/>
          </a:pPr>
          <a:r>
            <a:rPr lang="en-US" sz="1400" b="1" kern="1200" dirty="0"/>
            <a:t>Perform statistical tests </a:t>
          </a:r>
          <a:r>
            <a:rPr lang="en-US" sz="1400" kern="1200" dirty="0"/>
            <a:t>for differential expression</a:t>
          </a:r>
        </a:p>
      </dsp:txBody>
      <dsp:txXfrm rot="-5400000">
        <a:off x="1403093" y="1880792"/>
        <a:ext cx="6762906" cy="1175669"/>
      </dsp:txXfrm>
    </dsp:sp>
    <dsp:sp modelId="{15BC899E-51C6-2344-9C7A-DE1B3CC49F6E}">
      <dsp:nvSpPr>
        <dsp:cNvPr id="0" name=""/>
        <dsp:cNvSpPr/>
      </dsp:nvSpPr>
      <dsp:spPr>
        <a:xfrm rot="5400000">
          <a:off x="-300662" y="3931853"/>
          <a:ext cx="2004417" cy="140309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Further analysis (Optional)</a:t>
          </a:r>
        </a:p>
      </dsp:txBody>
      <dsp:txXfrm rot="-5400000">
        <a:off x="1" y="4332736"/>
        <a:ext cx="1403092" cy="601325"/>
      </dsp:txXfrm>
    </dsp:sp>
    <dsp:sp modelId="{15920A63-D370-9646-8090-466AF2B682BB}">
      <dsp:nvSpPr>
        <dsp:cNvPr id="0" name=""/>
        <dsp:cNvSpPr/>
      </dsp:nvSpPr>
      <dsp:spPr>
        <a:xfrm rot="5400000">
          <a:off x="4164910" y="869372"/>
          <a:ext cx="1302871" cy="6826507"/>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Clustering:</a:t>
          </a:r>
          <a:r>
            <a:rPr lang="en-US" sz="1400" kern="1200" dirty="0"/>
            <a:t> Principal Component Analysis (PCA), Hierarchical clustering, etc. </a:t>
          </a:r>
        </a:p>
        <a:p>
          <a:pPr marL="114300" lvl="1" indent="-114300" algn="l" defTabSz="622300">
            <a:lnSpc>
              <a:spcPct val="90000"/>
            </a:lnSpc>
            <a:spcBef>
              <a:spcPct val="0"/>
            </a:spcBef>
            <a:spcAft>
              <a:spcPct val="15000"/>
            </a:spcAft>
            <a:buChar char="•"/>
          </a:pPr>
          <a:r>
            <a:rPr lang="en-US" sz="1400" b="1" kern="1200" dirty="0"/>
            <a:t>Visualization</a:t>
          </a:r>
          <a:r>
            <a:rPr lang="en-US" sz="1400" kern="1200" dirty="0"/>
            <a:t>: Heatmap, Volcano plot, Scatter plot, etc.</a:t>
          </a:r>
        </a:p>
        <a:p>
          <a:pPr marL="114300" lvl="1" indent="-114300" algn="l" defTabSz="622300">
            <a:lnSpc>
              <a:spcPct val="90000"/>
            </a:lnSpc>
            <a:spcBef>
              <a:spcPct val="0"/>
            </a:spcBef>
            <a:spcAft>
              <a:spcPct val="15000"/>
            </a:spcAft>
            <a:buChar char="•"/>
          </a:pPr>
          <a:r>
            <a:rPr lang="en-US" sz="1400" b="1" kern="1200" dirty="0"/>
            <a:t>Pathway &amp; Network analysis</a:t>
          </a:r>
        </a:p>
        <a:p>
          <a:pPr marL="114300" lvl="1" indent="-114300" algn="l" defTabSz="622300">
            <a:lnSpc>
              <a:spcPct val="90000"/>
            </a:lnSpc>
            <a:spcBef>
              <a:spcPct val="0"/>
            </a:spcBef>
            <a:spcAft>
              <a:spcPct val="15000"/>
            </a:spcAft>
            <a:buChar char="•"/>
          </a:pPr>
          <a:r>
            <a:rPr lang="en-US" sz="1400" b="1" kern="1200" dirty="0"/>
            <a:t>Misc.:</a:t>
          </a:r>
          <a:r>
            <a:rPr lang="en-US" sz="1400" kern="1200" dirty="0"/>
            <a:t> (Mathematical </a:t>
          </a:r>
          <a:r>
            <a:rPr lang="en-US" sz="1400" kern="1200" dirty="0" err="1"/>
            <a:t>modelling</a:t>
          </a:r>
          <a:r>
            <a:rPr lang="en-US" sz="1400" kern="1200" dirty="0"/>
            <a:t>, gene ontology, combined analysis with other </a:t>
          </a:r>
          <a:r>
            <a:rPr lang="en-US" sz="1400" kern="1200" dirty="0" err="1"/>
            <a:t>seq’s</a:t>
          </a:r>
          <a:r>
            <a:rPr lang="en-US" sz="1400" kern="1200" dirty="0"/>
            <a:t>, </a:t>
          </a:r>
          <a:r>
            <a:rPr lang="is-IS" sz="1400" kern="1200" dirty="0"/>
            <a:t>…</a:t>
          </a:r>
          <a:endParaRPr lang="en-US" sz="1400" kern="1200" dirty="0"/>
        </a:p>
      </dsp:txBody>
      <dsp:txXfrm rot="-5400000">
        <a:off x="1403093" y="3694791"/>
        <a:ext cx="6762906" cy="11756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48D1-4634-4BC0-986E-F4ACB4E90486}">
      <dsp:nvSpPr>
        <dsp:cNvPr id="0" name=""/>
        <dsp:cNvSpPr/>
      </dsp:nvSpPr>
      <dsp:spPr>
        <a:xfrm rot="5400000">
          <a:off x="-300662" y="303854"/>
          <a:ext cx="2004417" cy="140309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Experiment</a:t>
          </a:r>
        </a:p>
      </dsp:txBody>
      <dsp:txXfrm rot="-5400000">
        <a:off x="1" y="704737"/>
        <a:ext cx="1403092" cy="601325"/>
      </dsp:txXfrm>
    </dsp:sp>
    <dsp:sp modelId="{5548D9C0-3055-4A99-9014-BBB19B81584E}">
      <dsp:nvSpPr>
        <dsp:cNvPr id="0" name=""/>
        <dsp:cNvSpPr/>
      </dsp:nvSpPr>
      <dsp:spPr>
        <a:xfrm rot="5400000">
          <a:off x="4164910" y="-2758626"/>
          <a:ext cx="1302871" cy="682650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Library preparation</a:t>
          </a:r>
        </a:p>
        <a:p>
          <a:pPr marL="228600" lvl="2" indent="-114300" algn="l" defTabSz="622300">
            <a:lnSpc>
              <a:spcPct val="90000"/>
            </a:lnSpc>
            <a:spcBef>
              <a:spcPct val="0"/>
            </a:spcBef>
            <a:spcAft>
              <a:spcPct val="15000"/>
            </a:spcAft>
            <a:buChar char="•"/>
          </a:pPr>
          <a:r>
            <a:rPr lang="en-US" sz="1400" kern="1200" dirty="0"/>
            <a:t>Isolate RNA</a:t>
          </a:r>
        </a:p>
        <a:p>
          <a:pPr marL="228600" lvl="2" indent="-114300" algn="l" defTabSz="622300">
            <a:lnSpc>
              <a:spcPct val="90000"/>
            </a:lnSpc>
            <a:spcBef>
              <a:spcPct val="0"/>
            </a:spcBef>
            <a:spcAft>
              <a:spcPct val="15000"/>
            </a:spcAft>
            <a:buChar char="•"/>
          </a:pPr>
          <a:r>
            <a:rPr lang="en-US" sz="1400" kern="1200" dirty="0"/>
            <a:t>Convert to </a:t>
          </a:r>
          <a:r>
            <a:rPr lang="en-US" sz="1400" kern="1200" dirty="0" err="1"/>
            <a:t>cDNA</a:t>
          </a:r>
          <a:r>
            <a:rPr lang="en-US" sz="1400" kern="1200" dirty="0"/>
            <a:t> using reverse transcriptase</a:t>
          </a:r>
        </a:p>
        <a:p>
          <a:pPr marL="228600" lvl="2" indent="-114300" algn="l" defTabSz="622300">
            <a:lnSpc>
              <a:spcPct val="90000"/>
            </a:lnSpc>
            <a:spcBef>
              <a:spcPct val="0"/>
            </a:spcBef>
            <a:spcAft>
              <a:spcPct val="15000"/>
            </a:spcAft>
            <a:buChar char="•"/>
          </a:pPr>
          <a:r>
            <a:rPr lang="en-US" sz="1400" kern="1200" dirty="0"/>
            <a:t>Make a library and sequence it</a:t>
          </a:r>
        </a:p>
      </dsp:txBody>
      <dsp:txXfrm rot="-5400000">
        <a:off x="1403093" y="66792"/>
        <a:ext cx="6762906" cy="1175669"/>
      </dsp:txXfrm>
    </dsp:sp>
    <dsp:sp modelId="{6B6D6B42-BB6A-6C4E-B78A-DE7D7244ECC1}">
      <dsp:nvSpPr>
        <dsp:cNvPr id="0" name=""/>
        <dsp:cNvSpPr/>
      </dsp:nvSpPr>
      <dsp:spPr>
        <a:xfrm rot="5400000">
          <a:off x="-300662" y="2117853"/>
          <a:ext cx="2004417" cy="140309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Bioinformatics</a:t>
          </a:r>
        </a:p>
      </dsp:txBody>
      <dsp:txXfrm rot="-5400000">
        <a:off x="1" y="2518736"/>
        <a:ext cx="1403092" cy="601325"/>
      </dsp:txXfrm>
    </dsp:sp>
    <dsp:sp modelId="{7CC219DB-9248-6E4C-BE1E-53CBFAE3AFA6}">
      <dsp:nvSpPr>
        <dsp:cNvPr id="0" name=""/>
        <dsp:cNvSpPr/>
      </dsp:nvSpPr>
      <dsp:spPr>
        <a:xfrm rot="5400000">
          <a:off x="4164910" y="-944626"/>
          <a:ext cx="1302871" cy="6826507"/>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Preprocess</a:t>
          </a:r>
          <a:r>
            <a:rPr lang="en-US" sz="1400" kern="1200" dirty="0"/>
            <a:t> the reads for quality control</a:t>
          </a:r>
        </a:p>
        <a:p>
          <a:pPr marL="114300" lvl="1" indent="-114300" algn="l" defTabSz="622300">
            <a:lnSpc>
              <a:spcPct val="90000"/>
            </a:lnSpc>
            <a:spcBef>
              <a:spcPct val="0"/>
            </a:spcBef>
            <a:spcAft>
              <a:spcPct val="15000"/>
            </a:spcAft>
            <a:buChar char="•"/>
          </a:pPr>
          <a:r>
            <a:rPr lang="en-US" sz="1400" b="1" kern="1200" dirty="0"/>
            <a:t>Align</a:t>
          </a:r>
          <a:r>
            <a:rPr lang="en-US" sz="1400" kern="1200" dirty="0"/>
            <a:t> the raw reads to a genome with a RNA-seq aligner</a:t>
          </a:r>
        </a:p>
        <a:p>
          <a:pPr marL="114300" lvl="1" indent="-114300" algn="l" defTabSz="622300">
            <a:lnSpc>
              <a:spcPct val="90000"/>
            </a:lnSpc>
            <a:spcBef>
              <a:spcPct val="0"/>
            </a:spcBef>
            <a:spcAft>
              <a:spcPct val="15000"/>
            </a:spcAft>
            <a:buChar char="•"/>
          </a:pPr>
          <a:r>
            <a:rPr lang="en-US" sz="1400" b="1" kern="1200" dirty="0"/>
            <a:t>Construct Transcriptome</a:t>
          </a:r>
        </a:p>
        <a:p>
          <a:pPr marL="114300" lvl="1" indent="-114300" algn="l" defTabSz="622300">
            <a:lnSpc>
              <a:spcPct val="90000"/>
            </a:lnSpc>
            <a:spcBef>
              <a:spcPct val="0"/>
            </a:spcBef>
            <a:spcAft>
              <a:spcPct val="15000"/>
            </a:spcAft>
            <a:buChar char="•"/>
          </a:pPr>
          <a:r>
            <a:rPr lang="en-US" sz="1400" b="1" kern="1200" dirty="0"/>
            <a:t>Quantify</a:t>
          </a:r>
          <a:r>
            <a:rPr lang="en-US" sz="1400" kern="1200" dirty="0"/>
            <a:t> with normalization</a:t>
          </a:r>
        </a:p>
        <a:p>
          <a:pPr marL="114300" lvl="1" indent="-114300" algn="l" defTabSz="622300">
            <a:lnSpc>
              <a:spcPct val="90000"/>
            </a:lnSpc>
            <a:spcBef>
              <a:spcPct val="0"/>
            </a:spcBef>
            <a:spcAft>
              <a:spcPct val="15000"/>
            </a:spcAft>
            <a:buChar char="•"/>
          </a:pPr>
          <a:r>
            <a:rPr lang="en-US" sz="1400" b="1" kern="1200" dirty="0"/>
            <a:t>Perform statistical tests </a:t>
          </a:r>
          <a:r>
            <a:rPr lang="en-US" sz="1400" kern="1200" dirty="0"/>
            <a:t>for differential expression</a:t>
          </a:r>
        </a:p>
      </dsp:txBody>
      <dsp:txXfrm rot="-5400000">
        <a:off x="1403093" y="1880792"/>
        <a:ext cx="6762906" cy="1175669"/>
      </dsp:txXfrm>
    </dsp:sp>
    <dsp:sp modelId="{15BC899E-51C6-2344-9C7A-DE1B3CC49F6E}">
      <dsp:nvSpPr>
        <dsp:cNvPr id="0" name=""/>
        <dsp:cNvSpPr/>
      </dsp:nvSpPr>
      <dsp:spPr>
        <a:xfrm rot="5400000">
          <a:off x="-300662" y="3931853"/>
          <a:ext cx="2004417" cy="140309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Further analysis (Optional)</a:t>
          </a:r>
        </a:p>
      </dsp:txBody>
      <dsp:txXfrm rot="-5400000">
        <a:off x="1" y="4332736"/>
        <a:ext cx="1403092" cy="601325"/>
      </dsp:txXfrm>
    </dsp:sp>
    <dsp:sp modelId="{15920A63-D370-9646-8090-466AF2B682BB}">
      <dsp:nvSpPr>
        <dsp:cNvPr id="0" name=""/>
        <dsp:cNvSpPr/>
      </dsp:nvSpPr>
      <dsp:spPr>
        <a:xfrm rot="5400000">
          <a:off x="4164910" y="869372"/>
          <a:ext cx="1302871" cy="6826507"/>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Clustering:</a:t>
          </a:r>
          <a:r>
            <a:rPr lang="en-US" sz="1400" kern="1200" dirty="0"/>
            <a:t> Principal Component Analysis (PCA), Hierarchical clustering, etc. </a:t>
          </a:r>
        </a:p>
        <a:p>
          <a:pPr marL="114300" lvl="1" indent="-114300" algn="l" defTabSz="622300">
            <a:lnSpc>
              <a:spcPct val="90000"/>
            </a:lnSpc>
            <a:spcBef>
              <a:spcPct val="0"/>
            </a:spcBef>
            <a:spcAft>
              <a:spcPct val="15000"/>
            </a:spcAft>
            <a:buChar char="•"/>
          </a:pPr>
          <a:r>
            <a:rPr lang="en-US" sz="1400" b="1" kern="1200" dirty="0"/>
            <a:t>Visualization</a:t>
          </a:r>
          <a:r>
            <a:rPr lang="en-US" sz="1400" kern="1200" dirty="0"/>
            <a:t>: Heatmap, Volcano plot, Scatter plot, etc.</a:t>
          </a:r>
        </a:p>
        <a:p>
          <a:pPr marL="114300" lvl="1" indent="-114300" algn="l" defTabSz="622300">
            <a:lnSpc>
              <a:spcPct val="90000"/>
            </a:lnSpc>
            <a:spcBef>
              <a:spcPct val="0"/>
            </a:spcBef>
            <a:spcAft>
              <a:spcPct val="15000"/>
            </a:spcAft>
            <a:buChar char="•"/>
          </a:pPr>
          <a:r>
            <a:rPr lang="en-US" sz="1400" b="1" kern="1200" dirty="0"/>
            <a:t>Pathway &amp; Network analysis</a:t>
          </a:r>
        </a:p>
        <a:p>
          <a:pPr marL="114300" lvl="1" indent="-114300" algn="l" defTabSz="622300">
            <a:lnSpc>
              <a:spcPct val="90000"/>
            </a:lnSpc>
            <a:spcBef>
              <a:spcPct val="0"/>
            </a:spcBef>
            <a:spcAft>
              <a:spcPct val="15000"/>
            </a:spcAft>
            <a:buChar char="•"/>
          </a:pPr>
          <a:r>
            <a:rPr lang="en-US" sz="1400" b="1" kern="1200" dirty="0"/>
            <a:t>Misc.:</a:t>
          </a:r>
          <a:r>
            <a:rPr lang="en-US" sz="1400" kern="1200" dirty="0"/>
            <a:t> (Mathematical </a:t>
          </a:r>
          <a:r>
            <a:rPr lang="en-US" sz="1400" kern="1200" dirty="0" err="1"/>
            <a:t>modelling</a:t>
          </a:r>
          <a:r>
            <a:rPr lang="en-US" sz="1400" kern="1200" dirty="0"/>
            <a:t>, gene ontology, combined analysis with other </a:t>
          </a:r>
          <a:r>
            <a:rPr lang="en-US" sz="1400" kern="1200" dirty="0" err="1"/>
            <a:t>seq’s</a:t>
          </a:r>
          <a:r>
            <a:rPr lang="en-US" sz="1400" kern="1200" dirty="0"/>
            <a:t>, </a:t>
          </a:r>
          <a:r>
            <a:rPr lang="is-IS" sz="1400" kern="1200" dirty="0"/>
            <a:t>…</a:t>
          </a:r>
          <a:endParaRPr lang="en-US" sz="1400" kern="1200" dirty="0"/>
        </a:p>
      </dsp:txBody>
      <dsp:txXfrm rot="-5400000">
        <a:off x="1403093" y="3694791"/>
        <a:ext cx="6762906" cy="11756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48D1-4634-4BC0-986E-F4ACB4E90486}">
      <dsp:nvSpPr>
        <dsp:cNvPr id="0" name=""/>
        <dsp:cNvSpPr/>
      </dsp:nvSpPr>
      <dsp:spPr>
        <a:xfrm rot="5400000">
          <a:off x="-300662" y="303854"/>
          <a:ext cx="2004417" cy="140309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Experiment</a:t>
          </a:r>
        </a:p>
      </dsp:txBody>
      <dsp:txXfrm rot="-5400000">
        <a:off x="1" y="704737"/>
        <a:ext cx="1403092" cy="601325"/>
      </dsp:txXfrm>
    </dsp:sp>
    <dsp:sp modelId="{5548D9C0-3055-4A99-9014-BBB19B81584E}">
      <dsp:nvSpPr>
        <dsp:cNvPr id="0" name=""/>
        <dsp:cNvSpPr/>
      </dsp:nvSpPr>
      <dsp:spPr>
        <a:xfrm rot="5400000">
          <a:off x="4164910" y="-2758626"/>
          <a:ext cx="1302871" cy="682650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Library preparation</a:t>
          </a:r>
        </a:p>
        <a:p>
          <a:pPr marL="228600" lvl="2" indent="-114300" algn="l" defTabSz="622300">
            <a:lnSpc>
              <a:spcPct val="90000"/>
            </a:lnSpc>
            <a:spcBef>
              <a:spcPct val="0"/>
            </a:spcBef>
            <a:spcAft>
              <a:spcPct val="15000"/>
            </a:spcAft>
            <a:buChar char="•"/>
          </a:pPr>
          <a:r>
            <a:rPr lang="en-US" sz="1400" kern="1200" dirty="0"/>
            <a:t>Isolate RNA</a:t>
          </a:r>
        </a:p>
        <a:p>
          <a:pPr marL="228600" lvl="2" indent="-114300" algn="l" defTabSz="622300">
            <a:lnSpc>
              <a:spcPct val="90000"/>
            </a:lnSpc>
            <a:spcBef>
              <a:spcPct val="0"/>
            </a:spcBef>
            <a:spcAft>
              <a:spcPct val="15000"/>
            </a:spcAft>
            <a:buChar char="•"/>
          </a:pPr>
          <a:r>
            <a:rPr lang="en-US" sz="1400" kern="1200" dirty="0"/>
            <a:t>Convert to </a:t>
          </a:r>
          <a:r>
            <a:rPr lang="en-US" sz="1400" kern="1200" dirty="0" err="1"/>
            <a:t>cDNA</a:t>
          </a:r>
          <a:r>
            <a:rPr lang="en-US" sz="1400" kern="1200" dirty="0"/>
            <a:t> using reverse transcriptase</a:t>
          </a:r>
        </a:p>
        <a:p>
          <a:pPr marL="228600" lvl="2" indent="-114300" algn="l" defTabSz="622300">
            <a:lnSpc>
              <a:spcPct val="90000"/>
            </a:lnSpc>
            <a:spcBef>
              <a:spcPct val="0"/>
            </a:spcBef>
            <a:spcAft>
              <a:spcPct val="15000"/>
            </a:spcAft>
            <a:buChar char="•"/>
          </a:pPr>
          <a:r>
            <a:rPr lang="en-US" sz="1400" kern="1200" dirty="0"/>
            <a:t>Make a library and sequence it</a:t>
          </a:r>
        </a:p>
      </dsp:txBody>
      <dsp:txXfrm rot="-5400000">
        <a:off x="1403093" y="66792"/>
        <a:ext cx="6762906" cy="1175669"/>
      </dsp:txXfrm>
    </dsp:sp>
    <dsp:sp modelId="{6B6D6B42-BB6A-6C4E-B78A-DE7D7244ECC1}">
      <dsp:nvSpPr>
        <dsp:cNvPr id="0" name=""/>
        <dsp:cNvSpPr/>
      </dsp:nvSpPr>
      <dsp:spPr>
        <a:xfrm rot="5400000">
          <a:off x="-300662" y="2117853"/>
          <a:ext cx="2004417" cy="140309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Bioinformatics</a:t>
          </a:r>
        </a:p>
      </dsp:txBody>
      <dsp:txXfrm rot="-5400000">
        <a:off x="1" y="2518736"/>
        <a:ext cx="1403092" cy="601325"/>
      </dsp:txXfrm>
    </dsp:sp>
    <dsp:sp modelId="{7CC219DB-9248-6E4C-BE1E-53CBFAE3AFA6}">
      <dsp:nvSpPr>
        <dsp:cNvPr id="0" name=""/>
        <dsp:cNvSpPr/>
      </dsp:nvSpPr>
      <dsp:spPr>
        <a:xfrm rot="5400000">
          <a:off x="4164910" y="-944626"/>
          <a:ext cx="1302871" cy="6826507"/>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Preprocess</a:t>
          </a:r>
          <a:r>
            <a:rPr lang="en-US" sz="1400" kern="1200" dirty="0"/>
            <a:t> the reads for quality control</a:t>
          </a:r>
        </a:p>
        <a:p>
          <a:pPr marL="114300" lvl="1" indent="-114300" algn="l" defTabSz="622300">
            <a:lnSpc>
              <a:spcPct val="90000"/>
            </a:lnSpc>
            <a:spcBef>
              <a:spcPct val="0"/>
            </a:spcBef>
            <a:spcAft>
              <a:spcPct val="15000"/>
            </a:spcAft>
            <a:buChar char="•"/>
          </a:pPr>
          <a:r>
            <a:rPr lang="en-US" sz="1400" b="1" kern="1200" dirty="0"/>
            <a:t>Align</a:t>
          </a:r>
          <a:r>
            <a:rPr lang="en-US" sz="1400" kern="1200" dirty="0"/>
            <a:t> the raw reads to a genome with a RNA-seq aligner</a:t>
          </a:r>
        </a:p>
        <a:p>
          <a:pPr marL="114300" lvl="1" indent="-114300" algn="l" defTabSz="622300">
            <a:lnSpc>
              <a:spcPct val="90000"/>
            </a:lnSpc>
            <a:spcBef>
              <a:spcPct val="0"/>
            </a:spcBef>
            <a:spcAft>
              <a:spcPct val="15000"/>
            </a:spcAft>
            <a:buChar char="•"/>
          </a:pPr>
          <a:r>
            <a:rPr lang="en-US" sz="1400" b="1" kern="1200" dirty="0"/>
            <a:t>Construct Transcriptome</a:t>
          </a:r>
        </a:p>
        <a:p>
          <a:pPr marL="114300" lvl="1" indent="-114300" algn="l" defTabSz="622300">
            <a:lnSpc>
              <a:spcPct val="90000"/>
            </a:lnSpc>
            <a:spcBef>
              <a:spcPct val="0"/>
            </a:spcBef>
            <a:spcAft>
              <a:spcPct val="15000"/>
            </a:spcAft>
            <a:buChar char="•"/>
          </a:pPr>
          <a:r>
            <a:rPr lang="en-US" sz="1400" b="1" kern="1200" dirty="0"/>
            <a:t>Quantify</a:t>
          </a:r>
          <a:r>
            <a:rPr lang="en-US" sz="1400" kern="1200" dirty="0"/>
            <a:t> with normalization</a:t>
          </a:r>
        </a:p>
        <a:p>
          <a:pPr marL="114300" lvl="1" indent="-114300" algn="l" defTabSz="622300">
            <a:lnSpc>
              <a:spcPct val="90000"/>
            </a:lnSpc>
            <a:spcBef>
              <a:spcPct val="0"/>
            </a:spcBef>
            <a:spcAft>
              <a:spcPct val="15000"/>
            </a:spcAft>
            <a:buChar char="•"/>
          </a:pPr>
          <a:r>
            <a:rPr lang="en-US" sz="1400" b="1" kern="1200" dirty="0"/>
            <a:t>Perform statistical tests </a:t>
          </a:r>
          <a:r>
            <a:rPr lang="en-US" sz="1400" kern="1200" dirty="0"/>
            <a:t>for differential expression</a:t>
          </a:r>
        </a:p>
      </dsp:txBody>
      <dsp:txXfrm rot="-5400000">
        <a:off x="1403093" y="1880792"/>
        <a:ext cx="6762906" cy="1175669"/>
      </dsp:txXfrm>
    </dsp:sp>
    <dsp:sp modelId="{15BC899E-51C6-2344-9C7A-DE1B3CC49F6E}">
      <dsp:nvSpPr>
        <dsp:cNvPr id="0" name=""/>
        <dsp:cNvSpPr/>
      </dsp:nvSpPr>
      <dsp:spPr>
        <a:xfrm rot="5400000">
          <a:off x="-300662" y="3931853"/>
          <a:ext cx="2004417" cy="140309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Further analysis (Optional)</a:t>
          </a:r>
        </a:p>
      </dsp:txBody>
      <dsp:txXfrm rot="-5400000">
        <a:off x="1" y="4332736"/>
        <a:ext cx="1403092" cy="601325"/>
      </dsp:txXfrm>
    </dsp:sp>
    <dsp:sp modelId="{15920A63-D370-9646-8090-466AF2B682BB}">
      <dsp:nvSpPr>
        <dsp:cNvPr id="0" name=""/>
        <dsp:cNvSpPr/>
      </dsp:nvSpPr>
      <dsp:spPr>
        <a:xfrm rot="5400000">
          <a:off x="4164910" y="869372"/>
          <a:ext cx="1302871" cy="6826507"/>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Clustering:</a:t>
          </a:r>
          <a:r>
            <a:rPr lang="en-US" sz="1400" kern="1200" dirty="0"/>
            <a:t> Principal Component Analysis (PCA), Hierarchical clustering, etc. </a:t>
          </a:r>
        </a:p>
        <a:p>
          <a:pPr marL="114300" lvl="1" indent="-114300" algn="l" defTabSz="622300">
            <a:lnSpc>
              <a:spcPct val="90000"/>
            </a:lnSpc>
            <a:spcBef>
              <a:spcPct val="0"/>
            </a:spcBef>
            <a:spcAft>
              <a:spcPct val="15000"/>
            </a:spcAft>
            <a:buChar char="•"/>
          </a:pPr>
          <a:r>
            <a:rPr lang="en-US" sz="1400" b="1" kern="1200" dirty="0"/>
            <a:t>Visualization</a:t>
          </a:r>
          <a:r>
            <a:rPr lang="en-US" sz="1400" kern="1200" dirty="0"/>
            <a:t>: Heatmap, Volcano plot, Scatter plot, etc.</a:t>
          </a:r>
        </a:p>
        <a:p>
          <a:pPr marL="114300" lvl="1" indent="-114300" algn="l" defTabSz="622300">
            <a:lnSpc>
              <a:spcPct val="90000"/>
            </a:lnSpc>
            <a:spcBef>
              <a:spcPct val="0"/>
            </a:spcBef>
            <a:spcAft>
              <a:spcPct val="15000"/>
            </a:spcAft>
            <a:buChar char="•"/>
          </a:pPr>
          <a:r>
            <a:rPr lang="en-US" sz="1400" b="1" kern="1200" dirty="0"/>
            <a:t>Pathway &amp; Network analysis</a:t>
          </a:r>
        </a:p>
        <a:p>
          <a:pPr marL="114300" lvl="1" indent="-114300" algn="l" defTabSz="622300">
            <a:lnSpc>
              <a:spcPct val="90000"/>
            </a:lnSpc>
            <a:spcBef>
              <a:spcPct val="0"/>
            </a:spcBef>
            <a:spcAft>
              <a:spcPct val="15000"/>
            </a:spcAft>
            <a:buChar char="•"/>
          </a:pPr>
          <a:r>
            <a:rPr lang="en-US" sz="1400" b="1" kern="1200" dirty="0"/>
            <a:t>Misc.:</a:t>
          </a:r>
          <a:r>
            <a:rPr lang="en-US" sz="1400" kern="1200" dirty="0"/>
            <a:t> (Mathematical </a:t>
          </a:r>
          <a:r>
            <a:rPr lang="en-US" sz="1400" kern="1200" dirty="0" err="1"/>
            <a:t>modelling</a:t>
          </a:r>
          <a:r>
            <a:rPr lang="en-US" sz="1400" kern="1200" dirty="0"/>
            <a:t>, gene ontology, combined analysis with other </a:t>
          </a:r>
          <a:r>
            <a:rPr lang="en-US" sz="1400" kern="1200" dirty="0" err="1"/>
            <a:t>seq’s</a:t>
          </a:r>
          <a:r>
            <a:rPr lang="en-US" sz="1400" kern="1200" dirty="0"/>
            <a:t>, </a:t>
          </a:r>
          <a:r>
            <a:rPr lang="is-IS" sz="1400" kern="1200" dirty="0"/>
            <a:t>…</a:t>
          </a:r>
          <a:endParaRPr lang="en-US" sz="1400" kern="1200" dirty="0"/>
        </a:p>
      </dsp:txBody>
      <dsp:txXfrm rot="-5400000">
        <a:off x="1403093" y="3694791"/>
        <a:ext cx="6762906" cy="1175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8A694-0B2E-418D-80E2-F48105F2C96D}">
      <dsp:nvSpPr>
        <dsp:cNvPr id="0" name=""/>
        <dsp:cNvSpPr/>
      </dsp:nvSpPr>
      <dsp:spPr>
        <a:xfrm>
          <a:off x="2678" y="516434"/>
          <a:ext cx="1171277" cy="70276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DNA</a:t>
          </a:r>
        </a:p>
      </dsp:txBody>
      <dsp:txXfrm>
        <a:off x="23261" y="537017"/>
        <a:ext cx="1130111" cy="661600"/>
      </dsp:txXfrm>
    </dsp:sp>
    <dsp:sp modelId="{957CBC13-0B9F-4A68-AB05-1EB61B3DF045}">
      <dsp:nvSpPr>
        <dsp:cNvPr id="0" name=""/>
        <dsp:cNvSpPr/>
      </dsp:nvSpPr>
      <dsp:spPr>
        <a:xfrm rot="17783">
          <a:off x="1291082" y="726856"/>
          <a:ext cx="248314" cy="2904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291082" y="784758"/>
        <a:ext cx="173820" cy="174286"/>
      </dsp:txXfrm>
    </dsp:sp>
    <dsp:sp modelId="{1EFA2448-6895-472E-9692-6CA91192C8CF}">
      <dsp:nvSpPr>
        <dsp:cNvPr id="0" name=""/>
        <dsp:cNvSpPr/>
      </dsp:nvSpPr>
      <dsp:spPr>
        <a:xfrm>
          <a:off x="1642467" y="524916"/>
          <a:ext cx="1171277" cy="70276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mRNA</a:t>
          </a:r>
        </a:p>
      </dsp:txBody>
      <dsp:txXfrm>
        <a:off x="1663050" y="545499"/>
        <a:ext cx="1130111" cy="661600"/>
      </dsp:txXfrm>
    </dsp:sp>
    <dsp:sp modelId="{49C25A1F-92FD-4F04-94B2-F4C265A419A3}">
      <dsp:nvSpPr>
        <dsp:cNvPr id="0" name=""/>
        <dsp:cNvSpPr/>
      </dsp:nvSpPr>
      <dsp:spPr>
        <a:xfrm>
          <a:off x="2930872" y="731061"/>
          <a:ext cx="248310" cy="29047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30872" y="789156"/>
        <a:ext cx="173817" cy="174286"/>
      </dsp:txXfrm>
    </dsp:sp>
    <dsp:sp modelId="{F9A7342A-C89D-468F-8A79-EBB6B0542CC0}">
      <dsp:nvSpPr>
        <dsp:cNvPr id="0" name=""/>
        <dsp:cNvSpPr/>
      </dsp:nvSpPr>
      <dsp:spPr>
        <a:xfrm>
          <a:off x="3282255" y="524916"/>
          <a:ext cx="1171277" cy="70276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Protein</a:t>
          </a:r>
        </a:p>
      </dsp:txBody>
      <dsp:txXfrm>
        <a:off x="3302838" y="545499"/>
        <a:ext cx="1130111" cy="661600"/>
      </dsp:txXfrm>
    </dsp:sp>
    <dsp:sp modelId="{5CBBA355-FAF3-4FA7-9688-A7F7DBCB6A18}">
      <dsp:nvSpPr>
        <dsp:cNvPr id="0" name=""/>
        <dsp:cNvSpPr/>
      </dsp:nvSpPr>
      <dsp:spPr>
        <a:xfrm>
          <a:off x="4570660" y="731061"/>
          <a:ext cx="248310" cy="29047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570660" y="789156"/>
        <a:ext cx="173817" cy="174286"/>
      </dsp:txXfrm>
    </dsp:sp>
    <dsp:sp modelId="{B604451B-DC4A-4FC6-9320-B36D83F44CF1}">
      <dsp:nvSpPr>
        <dsp:cNvPr id="0" name=""/>
        <dsp:cNvSpPr/>
      </dsp:nvSpPr>
      <dsp:spPr>
        <a:xfrm>
          <a:off x="4922043" y="524916"/>
          <a:ext cx="1171277" cy="70276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Biological Function</a:t>
          </a:r>
        </a:p>
      </dsp:txBody>
      <dsp:txXfrm>
        <a:off x="4942626" y="545499"/>
        <a:ext cx="1130111" cy="661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48D1-4634-4BC0-986E-F4ACB4E90486}">
      <dsp:nvSpPr>
        <dsp:cNvPr id="0" name=""/>
        <dsp:cNvSpPr/>
      </dsp:nvSpPr>
      <dsp:spPr>
        <a:xfrm rot="5400000">
          <a:off x="-300662" y="303854"/>
          <a:ext cx="2004417" cy="140309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Experiment</a:t>
          </a:r>
        </a:p>
      </dsp:txBody>
      <dsp:txXfrm rot="-5400000">
        <a:off x="1" y="704737"/>
        <a:ext cx="1403092" cy="601325"/>
      </dsp:txXfrm>
    </dsp:sp>
    <dsp:sp modelId="{5548D9C0-3055-4A99-9014-BBB19B81584E}">
      <dsp:nvSpPr>
        <dsp:cNvPr id="0" name=""/>
        <dsp:cNvSpPr/>
      </dsp:nvSpPr>
      <dsp:spPr>
        <a:xfrm rot="5400000">
          <a:off x="4164910" y="-2758626"/>
          <a:ext cx="1302871" cy="682650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Library preparation</a:t>
          </a:r>
        </a:p>
        <a:p>
          <a:pPr marL="228600" lvl="2" indent="-114300" algn="l" defTabSz="622300">
            <a:lnSpc>
              <a:spcPct val="90000"/>
            </a:lnSpc>
            <a:spcBef>
              <a:spcPct val="0"/>
            </a:spcBef>
            <a:spcAft>
              <a:spcPct val="15000"/>
            </a:spcAft>
            <a:buChar char="•"/>
          </a:pPr>
          <a:r>
            <a:rPr lang="en-US" sz="1400" kern="1200" dirty="0"/>
            <a:t>Isolate RNA</a:t>
          </a:r>
        </a:p>
        <a:p>
          <a:pPr marL="228600" lvl="2" indent="-114300" algn="l" defTabSz="622300">
            <a:lnSpc>
              <a:spcPct val="90000"/>
            </a:lnSpc>
            <a:spcBef>
              <a:spcPct val="0"/>
            </a:spcBef>
            <a:spcAft>
              <a:spcPct val="15000"/>
            </a:spcAft>
            <a:buChar char="•"/>
          </a:pPr>
          <a:r>
            <a:rPr lang="en-US" sz="1400" kern="1200" dirty="0"/>
            <a:t>Convert to </a:t>
          </a:r>
          <a:r>
            <a:rPr lang="en-US" sz="1400" kern="1200" dirty="0" err="1"/>
            <a:t>cDNA</a:t>
          </a:r>
          <a:r>
            <a:rPr lang="en-US" sz="1400" kern="1200" dirty="0"/>
            <a:t> using reverse transcriptase</a:t>
          </a:r>
        </a:p>
        <a:p>
          <a:pPr marL="228600" lvl="2" indent="-114300" algn="l" defTabSz="622300">
            <a:lnSpc>
              <a:spcPct val="90000"/>
            </a:lnSpc>
            <a:spcBef>
              <a:spcPct val="0"/>
            </a:spcBef>
            <a:spcAft>
              <a:spcPct val="15000"/>
            </a:spcAft>
            <a:buChar char="•"/>
          </a:pPr>
          <a:r>
            <a:rPr lang="en-US" sz="1400" kern="1200" dirty="0"/>
            <a:t>Make a library and sequence it</a:t>
          </a:r>
        </a:p>
      </dsp:txBody>
      <dsp:txXfrm rot="-5400000">
        <a:off x="1403093" y="66792"/>
        <a:ext cx="6762906" cy="1175669"/>
      </dsp:txXfrm>
    </dsp:sp>
    <dsp:sp modelId="{6B6D6B42-BB6A-6C4E-B78A-DE7D7244ECC1}">
      <dsp:nvSpPr>
        <dsp:cNvPr id="0" name=""/>
        <dsp:cNvSpPr/>
      </dsp:nvSpPr>
      <dsp:spPr>
        <a:xfrm rot="5400000">
          <a:off x="-300662" y="2117853"/>
          <a:ext cx="2004417" cy="140309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Bioinformatics</a:t>
          </a:r>
        </a:p>
      </dsp:txBody>
      <dsp:txXfrm rot="-5400000">
        <a:off x="1" y="2518736"/>
        <a:ext cx="1403092" cy="601325"/>
      </dsp:txXfrm>
    </dsp:sp>
    <dsp:sp modelId="{7CC219DB-9248-6E4C-BE1E-53CBFAE3AFA6}">
      <dsp:nvSpPr>
        <dsp:cNvPr id="0" name=""/>
        <dsp:cNvSpPr/>
      </dsp:nvSpPr>
      <dsp:spPr>
        <a:xfrm rot="5400000">
          <a:off x="4164910" y="-944626"/>
          <a:ext cx="1302871" cy="6826507"/>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Preprocess</a:t>
          </a:r>
          <a:r>
            <a:rPr lang="en-US" sz="1400" kern="1200" dirty="0"/>
            <a:t> the reads for quality control</a:t>
          </a:r>
        </a:p>
        <a:p>
          <a:pPr marL="114300" lvl="1" indent="-114300" algn="l" defTabSz="622300">
            <a:lnSpc>
              <a:spcPct val="90000"/>
            </a:lnSpc>
            <a:spcBef>
              <a:spcPct val="0"/>
            </a:spcBef>
            <a:spcAft>
              <a:spcPct val="15000"/>
            </a:spcAft>
            <a:buChar char="•"/>
          </a:pPr>
          <a:r>
            <a:rPr lang="en-US" sz="1400" b="1" kern="1200" dirty="0"/>
            <a:t>Align</a:t>
          </a:r>
          <a:r>
            <a:rPr lang="en-US" sz="1400" kern="1200" dirty="0"/>
            <a:t> the raw reads to a genome with a RNA-seq aligner</a:t>
          </a:r>
        </a:p>
        <a:p>
          <a:pPr marL="114300" lvl="1" indent="-114300" algn="l" defTabSz="622300">
            <a:lnSpc>
              <a:spcPct val="90000"/>
            </a:lnSpc>
            <a:spcBef>
              <a:spcPct val="0"/>
            </a:spcBef>
            <a:spcAft>
              <a:spcPct val="15000"/>
            </a:spcAft>
            <a:buChar char="•"/>
          </a:pPr>
          <a:r>
            <a:rPr lang="en-US" sz="1400" b="1" kern="1200" dirty="0"/>
            <a:t>Construct Transcriptome</a:t>
          </a:r>
        </a:p>
        <a:p>
          <a:pPr marL="114300" lvl="1" indent="-114300" algn="l" defTabSz="622300">
            <a:lnSpc>
              <a:spcPct val="90000"/>
            </a:lnSpc>
            <a:spcBef>
              <a:spcPct val="0"/>
            </a:spcBef>
            <a:spcAft>
              <a:spcPct val="15000"/>
            </a:spcAft>
            <a:buChar char="•"/>
          </a:pPr>
          <a:r>
            <a:rPr lang="en-US" sz="1400" b="1" kern="1200" dirty="0"/>
            <a:t>Quantify</a:t>
          </a:r>
          <a:r>
            <a:rPr lang="en-US" sz="1400" kern="1200" dirty="0"/>
            <a:t> with normalization</a:t>
          </a:r>
        </a:p>
        <a:p>
          <a:pPr marL="114300" lvl="1" indent="-114300" algn="l" defTabSz="622300">
            <a:lnSpc>
              <a:spcPct val="90000"/>
            </a:lnSpc>
            <a:spcBef>
              <a:spcPct val="0"/>
            </a:spcBef>
            <a:spcAft>
              <a:spcPct val="15000"/>
            </a:spcAft>
            <a:buChar char="•"/>
          </a:pPr>
          <a:r>
            <a:rPr lang="en-US" sz="1400" b="1" kern="1200" dirty="0"/>
            <a:t>Perform statistical tests </a:t>
          </a:r>
          <a:r>
            <a:rPr lang="en-US" sz="1400" kern="1200" dirty="0"/>
            <a:t>for differential expression</a:t>
          </a:r>
        </a:p>
      </dsp:txBody>
      <dsp:txXfrm rot="-5400000">
        <a:off x="1403093" y="1880792"/>
        <a:ext cx="6762906" cy="1175669"/>
      </dsp:txXfrm>
    </dsp:sp>
    <dsp:sp modelId="{15BC899E-51C6-2344-9C7A-DE1B3CC49F6E}">
      <dsp:nvSpPr>
        <dsp:cNvPr id="0" name=""/>
        <dsp:cNvSpPr/>
      </dsp:nvSpPr>
      <dsp:spPr>
        <a:xfrm rot="5400000">
          <a:off x="-300662" y="3931853"/>
          <a:ext cx="2004417" cy="140309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Further analysis (Optional)</a:t>
          </a:r>
        </a:p>
      </dsp:txBody>
      <dsp:txXfrm rot="-5400000">
        <a:off x="1" y="4332736"/>
        <a:ext cx="1403092" cy="601325"/>
      </dsp:txXfrm>
    </dsp:sp>
    <dsp:sp modelId="{15920A63-D370-9646-8090-466AF2B682BB}">
      <dsp:nvSpPr>
        <dsp:cNvPr id="0" name=""/>
        <dsp:cNvSpPr/>
      </dsp:nvSpPr>
      <dsp:spPr>
        <a:xfrm rot="5400000">
          <a:off x="4164910" y="869372"/>
          <a:ext cx="1302871" cy="6826507"/>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Clustering:</a:t>
          </a:r>
          <a:r>
            <a:rPr lang="en-US" sz="1400" kern="1200" dirty="0"/>
            <a:t> Principal Component Analysis (PCA), Hierarchical clustering, etc. </a:t>
          </a:r>
        </a:p>
        <a:p>
          <a:pPr marL="114300" lvl="1" indent="-114300" algn="l" defTabSz="622300">
            <a:lnSpc>
              <a:spcPct val="90000"/>
            </a:lnSpc>
            <a:spcBef>
              <a:spcPct val="0"/>
            </a:spcBef>
            <a:spcAft>
              <a:spcPct val="15000"/>
            </a:spcAft>
            <a:buChar char="•"/>
          </a:pPr>
          <a:r>
            <a:rPr lang="en-US" sz="1400" b="1" kern="1200" dirty="0"/>
            <a:t>Visualization</a:t>
          </a:r>
          <a:r>
            <a:rPr lang="en-US" sz="1400" kern="1200" dirty="0"/>
            <a:t>: Heatmap, Volcano plot, Scatter plot, etc.</a:t>
          </a:r>
        </a:p>
        <a:p>
          <a:pPr marL="114300" lvl="1" indent="-114300" algn="l" defTabSz="622300">
            <a:lnSpc>
              <a:spcPct val="90000"/>
            </a:lnSpc>
            <a:spcBef>
              <a:spcPct val="0"/>
            </a:spcBef>
            <a:spcAft>
              <a:spcPct val="15000"/>
            </a:spcAft>
            <a:buChar char="•"/>
          </a:pPr>
          <a:r>
            <a:rPr lang="en-US" sz="1400" b="1" kern="1200" dirty="0"/>
            <a:t>Pathway &amp; Network analysis</a:t>
          </a:r>
        </a:p>
        <a:p>
          <a:pPr marL="114300" lvl="1" indent="-114300" algn="l" defTabSz="622300">
            <a:lnSpc>
              <a:spcPct val="90000"/>
            </a:lnSpc>
            <a:spcBef>
              <a:spcPct val="0"/>
            </a:spcBef>
            <a:spcAft>
              <a:spcPct val="15000"/>
            </a:spcAft>
            <a:buChar char="•"/>
          </a:pPr>
          <a:r>
            <a:rPr lang="en-US" sz="1400" b="1" kern="1200" dirty="0"/>
            <a:t>Misc.:</a:t>
          </a:r>
          <a:r>
            <a:rPr lang="en-US" sz="1400" kern="1200" dirty="0"/>
            <a:t> (Mathematical </a:t>
          </a:r>
          <a:r>
            <a:rPr lang="en-US" sz="1400" kern="1200" dirty="0" err="1"/>
            <a:t>modelling</a:t>
          </a:r>
          <a:r>
            <a:rPr lang="en-US" sz="1400" kern="1200" dirty="0"/>
            <a:t>, gene ontology, combined analysis with other </a:t>
          </a:r>
          <a:r>
            <a:rPr lang="en-US" sz="1400" kern="1200" dirty="0" err="1"/>
            <a:t>seq’s</a:t>
          </a:r>
          <a:r>
            <a:rPr lang="en-US" sz="1400" kern="1200" dirty="0"/>
            <a:t>, </a:t>
          </a:r>
          <a:r>
            <a:rPr lang="is-IS" sz="1400" kern="1200" dirty="0"/>
            <a:t>…</a:t>
          </a:r>
          <a:endParaRPr lang="en-US" sz="1400" kern="1200" dirty="0"/>
        </a:p>
      </dsp:txBody>
      <dsp:txXfrm rot="-5400000">
        <a:off x="1403093" y="3694791"/>
        <a:ext cx="6762906" cy="11756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48D1-4634-4BC0-986E-F4ACB4E90486}">
      <dsp:nvSpPr>
        <dsp:cNvPr id="0" name=""/>
        <dsp:cNvSpPr/>
      </dsp:nvSpPr>
      <dsp:spPr>
        <a:xfrm rot="5400000">
          <a:off x="-300662" y="303854"/>
          <a:ext cx="2004417" cy="140309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Experiment</a:t>
          </a:r>
        </a:p>
      </dsp:txBody>
      <dsp:txXfrm rot="-5400000">
        <a:off x="1" y="704737"/>
        <a:ext cx="1403092" cy="601325"/>
      </dsp:txXfrm>
    </dsp:sp>
    <dsp:sp modelId="{5548D9C0-3055-4A99-9014-BBB19B81584E}">
      <dsp:nvSpPr>
        <dsp:cNvPr id="0" name=""/>
        <dsp:cNvSpPr/>
      </dsp:nvSpPr>
      <dsp:spPr>
        <a:xfrm rot="5400000">
          <a:off x="4164910" y="-2758626"/>
          <a:ext cx="1302871" cy="682650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Library preparation</a:t>
          </a:r>
        </a:p>
        <a:p>
          <a:pPr marL="228600" lvl="2" indent="-114300" algn="l" defTabSz="622300">
            <a:lnSpc>
              <a:spcPct val="90000"/>
            </a:lnSpc>
            <a:spcBef>
              <a:spcPct val="0"/>
            </a:spcBef>
            <a:spcAft>
              <a:spcPct val="15000"/>
            </a:spcAft>
            <a:buChar char="•"/>
          </a:pPr>
          <a:r>
            <a:rPr lang="en-US" sz="1400" kern="1200" dirty="0"/>
            <a:t>Isolate RNA</a:t>
          </a:r>
        </a:p>
        <a:p>
          <a:pPr marL="228600" lvl="2" indent="-114300" algn="l" defTabSz="622300">
            <a:lnSpc>
              <a:spcPct val="90000"/>
            </a:lnSpc>
            <a:spcBef>
              <a:spcPct val="0"/>
            </a:spcBef>
            <a:spcAft>
              <a:spcPct val="15000"/>
            </a:spcAft>
            <a:buChar char="•"/>
          </a:pPr>
          <a:r>
            <a:rPr lang="en-US" sz="1400" kern="1200" dirty="0"/>
            <a:t>Convert to </a:t>
          </a:r>
          <a:r>
            <a:rPr lang="en-US" sz="1400" kern="1200" dirty="0" err="1"/>
            <a:t>cDNA</a:t>
          </a:r>
          <a:r>
            <a:rPr lang="en-US" sz="1400" kern="1200" dirty="0"/>
            <a:t> using reverse transcriptase</a:t>
          </a:r>
        </a:p>
        <a:p>
          <a:pPr marL="228600" lvl="2" indent="-114300" algn="l" defTabSz="622300">
            <a:lnSpc>
              <a:spcPct val="90000"/>
            </a:lnSpc>
            <a:spcBef>
              <a:spcPct val="0"/>
            </a:spcBef>
            <a:spcAft>
              <a:spcPct val="15000"/>
            </a:spcAft>
            <a:buChar char="•"/>
          </a:pPr>
          <a:r>
            <a:rPr lang="en-US" sz="1400" kern="1200" dirty="0"/>
            <a:t>Make a library and sequence it</a:t>
          </a:r>
        </a:p>
      </dsp:txBody>
      <dsp:txXfrm rot="-5400000">
        <a:off x="1403093" y="66792"/>
        <a:ext cx="6762906" cy="1175669"/>
      </dsp:txXfrm>
    </dsp:sp>
    <dsp:sp modelId="{6B6D6B42-BB6A-6C4E-B78A-DE7D7244ECC1}">
      <dsp:nvSpPr>
        <dsp:cNvPr id="0" name=""/>
        <dsp:cNvSpPr/>
      </dsp:nvSpPr>
      <dsp:spPr>
        <a:xfrm rot="5400000">
          <a:off x="-300662" y="2117853"/>
          <a:ext cx="2004417" cy="140309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Bioinformatics</a:t>
          </a:r>
        </a:p>
      </dsp:txBody>
      <dsp:txXfrm rot="-5400000">
        <a:off x="1" y="2518736"/>
        <a:ext cx="1403092" cy="601325"/>
      </dsp:txXfrm>
    </dsp:sp>
    <dsp:sp modelId="{7CC219DB-9248-6E4C-BE1E-53CBFAE3AFA6}">
      <dsp:nvSpPr>
        <dsp:cNvPr id="0" name=""/>
        <dsp:cNvSpPr/>
      </dsp:nvSpPr>
      <dsp:spPr>
        <a:xfrm rot="5400000">
          <a:off x="4164910" y="-944626"/>
          <a:ext cx="1302871" cy="6826507"/>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Preprocess</a:t>
          </a:r>
          <a:r>
            <a:rPr lang="en-US" sz="1400" kern="1200" dirty="0"/>
            <a:t> the reads for quality control</a:t>
          </a:r>
        </a:p>
        <a:p>
          <a:pPr marL="114300" lvl="1" indent="-114300" algn="l" defTabSz="622300">
            <a:lnSpc>
              <a:spcPct val="90000"/>
            </a:lnSpc>
            <a:spcBef>
              <a:spcPct val="0"/>
            </a:spcBef>
            <a:spcAft>
              <a:spcPct val="15000"/>
            </a:spcAft>
            <a:buChar char="•"/>
          </a:pPr>
          <a:r>
            <a:rPr lang="en-US" sz="1400" b="1" kern="1200" dirty="0"/>
            <a:t>Align</a:t>
          </a:r>
          <a:r>
            <a:rPr lang="en-US" sz="1400" kern="1200" dirty="0"/>
            <a:t> the raw reads to a genome with a RNA-seq aligner</a:t>
          </a:r>
        </a:p>
        <a:p>
          <a:pPr marL="114300" lvl="1" indent="-114300" algn="l" defTabSz="622300">
            <a:lnSpc>
              <a:spcPct val="90000"/>
            </a:lnSpc>
            <a:spcBef>
              <a:spcPct val="0"/>
            </a:spcBef>
            <a:spcAft>
              <a:spcPct val="15000"/>
            </a:spcAft>
            <a:buChar char="•"/>
          </a:pPr>
          <a:r>
            <a:rPr lang="en-US" sz="1400" b="1" kern="1200" dirty="0"/>
            <a:t>Construct Transcriptome</a:t>
          </a:r>
        </a:p>
        <a:p>
          <a:pPr marL="114300" lvl="1" indent="-114300" algn="l" defTabSz="622300">
            <a:lnSpc>
              <a:spcPct val="90000"/>
            </a:lnSpc>
            <a:spcBef>
              <a:spcPct val="0"/>
            </a:spcBef>
            <a:spcAft>
              <a:spcPct val="15000"/>
            </a:spcAft>
            <a:buChar char="•"/>
          </a:pPr>
          <a:r>
            <a:rPr lang="en-US" sz="1400" b="1" kern="1200" dirty="0"/>
            <a:t>Quantify</a:t>
          </a:r>
          <a:r>
            <a:rPr lang="en-US" sz="1400" kern="1200" dirty="0"/>
            <a:t> with normalization</a:t>
          </a:r>
        </a:p>
        <a:p>
          <a:pPr marL="114300" lvl="1" indent="-114300" algn="l" defTabSz="622300">
            <a:lnSpc>
              <a:spcPct val="90000"/>
            </a:lnSpc>
            <a:spcBef>
              <a:spcPct val="0"/>
            </a:spcBef>
            <a:spcAft>
              <a:spcPct val="15000"/>
            </a:spcAft>
            <a:buChar char="•"/>
          </a:pPr>
          <a:r>
            <a:rPr lang="en-US" sz="1400" b="1" kern="1200" dirty="0"/>
            <a:t>Perform statistical tests </a:t>
          </a:r>
          <a:r>
            <a:rPr lang="en-US" sz="1400" kern="1200" dirty="0"/>
            <a:t>for differential expression</a:t>
          </a:r>
        </a:p>
      </dsp:txBody>
      <dsp:txXfrm rot="-5400000">
        <a:off x="1403093" y="1880792"/>
        <a:ext cx="6762906" cy="1175669"/>
      </dsp:txXfrm>
    </dsp:sp>
    <dsp:sp modelId="{15BC899E-51C6-2344-9C7A-DE1B3CC49F6E}">
      <dsp:nvSpPr>
        <dsp:cNvPr id="0" name=""/>
        <dsp:cNvSpPr/>
      </dsp:nvSpPr>
      <dsp:spPr>
        <a:xfrm rot="5400000">
          <a:off x="-300662" y="3931853"/>
          <a:ext cx="2004417" cy="140309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Further analysis (Optional)</a:t>
          </a:r>
        </a:p>
      </dsp:txBody>
      <dsp:txXfrm rot="-5400000">
        <a:off x="1" y="4332736"/>
        <a:ext cx="1403092" cy="601325"/>
      </dsp:txXfrm>
    </dsp:sp>
    <dsp:sp modelId="{15920A63-D370-9646-8090-466AF2B682BB}">
      <dsp:nvSpPr>
        <dsp:cNvPr id="0" name=""/>
        <dsp:cNvSpPr/>
      </dsp:nvSpPr>
      <dsp:spPr>
        <a:xfrm rot="5400000">
          <a:off x="4164910" y="869372"/>
          <a:ext cx="1302871" cy="6826507"/>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Clustering:</a:t>
          </a:r>
          <a:r>
            <a:rPr lang="en-US" sz="1400" kern="1200" dirty="0"/>
            <a:t> Principal Component Analysis (PCA), Hierarchical clustering, etc. </a:t>
          </a:r>
        </a:p>
        <a:p>
          <a:pPr marL="114300" lvl="1" indent="-114300" algn="l" defTabSz="622300">
            <a:lnSpc>
              <a:spcPct val="90000"/>
            </a:lnSpc>
            <a:spcBef>
              <a:spcPct val="0"/>
            </a:spcBef>
            <a:spcAft>
              <a:spcPct val="15000"/>
            </a:spcAft>
            <a:buChar char="•"/>
          </a:pPr>
          <a:r>
            <a:rPr lang="en-US" sz="1400" b="1" kern="1200" dirty="0"/>
            <a:t>Visualization</a:t>
          </a:r>
          <a:r>
            <a:rPr lang="en-US" sz="1400" kern="1200" dirty="0"/>
            <a:t>: Heatmap, Volcano plot, Scatter plot, etc.</a:t>
          </a:r>
        </a:p>
        <a:p>
          <a:pPr marL="114300" lvl="1" indent="-114300" algn="l" defTabSz="622300">
            <a:lnSpc>
              <a:spcPct val="90000"/>
            </a:lnSpc>
            <a:spcBef>
              <a:spcPct val="0"/>
            </a:spcBef>
            <a:spcAft>
              <a:spcPct val="15000"/>
            </a:spcAft>
            <a:buChar char="•"/>
          </a:pPr>
          <a:r>
            <a:rPr lang="en-US" sz="1400" b="1" kern="1200" dirty="0"/>
            <a:t>Pathway &amp; Network analysis</a:t>
          </a:r>
        </a:p>
        <a:p>
          <a:pPr marL="114300" lvl="1" indent="-114300" algn="l" defTabSz="622300">
            <a:lnSpc>
              <a:spcPct val="90000"/>
            </a:lnSpc>
            <a:spcBef>
              <a:spcPct val="0"/>
            </a:spcBef>
            <a:spcAft>
              <a:spcPct val="15000"/>
            </a:spcAft>
            <a:buChar char="•"/>
          </a:pPr>
          <a:r>
            <a:rPr lang="en-US" sz="1400" b="1" kern="1200" dirty="0"/>
            <a:t>Misc.:</a:t>
          </a:r>
          <a:r>
            <a:rPr lang="en-US" sz="1400" kern="1200" dirty="0"/>
            <a:t> (Mathematical </a:t>
          </a:r>
          <a:r>
            <a:rPr lang="en-US" sz="1400" kern="1200" dirty="0" err="1"/>
            <a:t>modelling</a:t>
          </a:r>
          <a:r>
            <a:rPr lang="en-US" sz="1400" kern="1200" dirty="0"/>
            <a:t>, gene ontology, combined analysis with other </a:t>
          </a:r>
          <a:r>
            <a:rPr lang="en-US" sz="1400" kern="1200" dirty="0" err="1"/>
            <a:t>seq’s</a:t>
          </a:r>
          <a:r>
            <a:rPr lang="en-US" sz="1400" kern="1200" dirty="0"/>
            <a:t>, </a:t>
          </a:r>
          <a:r>
            <a:rPr lang="is-IS" sz="1400" kern="1200" dirty="0"/>
            <a:t>…</a:t>
          </a:r>
          <a:endParaRPr lang="en-US" sz="1400" kern="1200" dirty="0"/>
        </a:p>
      </dsp:txBody>
      <dsp:txXfrm rot="-5400000">
        <a:off x="1403093" y="3694791"/>
        <a:ext cx="6762906" cy="11756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48D1-4634-4BC0-986E-F4ACB4E90486}">
      <dsp:nvSpPr>
        <dsp:cNvPr id="0" name=""/>
        <dsp:cNvSpPr/>
      </dsp:nvSpPr>
      <dsp:spPr>
        <a:xfrm rot="5400000">
          <a:off x="-153015" y="154372"/>
          <a:ext cx="1020105" cy="714073"/>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1</a:t>
          </a:r>
        </a:p>
      </dsp:txBody>
      <dsp:txXfrm rot="-5400000">
        <a:off x="2" y="358393"/>
        <a:ext cx="714073" cy="306032"/>
      </dsp:txXfrm>
    </dsp:sp>
    <dsp:sp modelId="{5548D9C0-3055-4A99-9014-BBB19B81584E}">
      <dsp:nvSpPr>
        <dsp:cNvPr id="0" name=""/>
        <dsp:cNvSpPr/>
      </dsp:nvSpPr>
      <dsp:spPr>
        <a:xfrm rot="5400000">
          <a:off x="4140302" y="-3424872"/>
          <a:ext cx="663068" cy="7515526"/>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Isolate RNA</a:t>
          </a:r>
        </a:p>
      </dsp:txBody>
      <dsp:txXfrm rot="-5400000">
        <a:off x="714073" y="33725"/>
        <a:ext cx="7483158" cy="598332"/>
      </dsp:txXfrm>
    </dsp:sp>
    <dsp:sp modelId="{101F2286-9D9D-DB43-8774-586B9EFD661E}">
      <dsp:nvSpPr>
        <dsp:cNvPr id="0" name=""/>
        <dsp:cNvSpPr/>
      </dsp:nvSpPr>
      <dsp:spPr>
        <a:xfrm rot="5400000">
          <a:off x="-153015" y="1077568"/>
          <a:ext cx="1020105" cy="714073"/>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2</a:t>
          </a:r>
        </a:p>
      </dsp:txBody>
      <dsp:txXfrm rot="-5400000">
        <a:off x="2" y="1281589"/>
        <a:ext cx="714073" cy="306032"/>
      </dsp:txXfrm>
    </dsp:sp>
    <dsp:sp modelId="{03B3C08B-9AAF-F140-8CD7-7267B855E108}">
      <dsp:nvSpPr>
        <dsp:cNvPr id="0" name=""/>
        <dsp:cNvSpPr/>
      </dsp:nvSpPr>
      <dsp:spPr>
        <a:xfrm rot="5400000">
          <a:off x="4140302" y="-2501675"/>
          <a:ext cx="663068" cy="7515526"/>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Convert to </a:t>
          </a:r>
          <a:r>
            <a:rPr lang="en-US" sz="2000" kern="1200" dirty="0" err="1"/>
            <a:t>cDNA</a:t>
          </a:r>
          <a:r>
            <a:rPr lang="en-US" sz="2000" kern="1200" dirty="0"/>
            <a:t> using reverse transcriptase</a:t>
          </a:r>
        </a:p>
      </dsp:txBody>
      <dsp:txXfrm rot="-5400000">
        <a:off x="714073" y="956922"/>
        <a:ext cx="7483158" cy="598332"/>
      </dsp:txXfrm>
    </dsp:sp>
    <dsp:sp modelId="{C07F9EAE-76B5-3947-9014-76F8BBBE2927}">
      <dsp:nvSpPr>
        <dsp:cNvPr id="0" name=""/>
        <dsp:cNvSpPr/>
      </dsp:nvSpPr>
      <dsp:spPr>
        <a:xfrm rot="5400000">
          <a:off x="-153015" y="2000765"/>
          <a:ext cx="1020105" cy="714073"/>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3</a:t>
          </a:r>
        </a:p>
      </dsp:txBody>
      <dsp:txXfrm rot="-5400000">
        <a:off x="2" y="2204786"/>
        <a:ext cx="714073" cy="306032"/>
      </dsp:txXfrm>
    </dsp:sp>
    <dsp:sp modelId="{6030CC89-88C0-934E-BEF0-B9FE80534A5B}">
      <dsp:nvSpPr>
        <dsp:cNvPr id="0" name=""/>
        <dsp:cNvSpPr/>
      </dsp:nvSpPr>
      <dsp:spPr>
        <a:xfrm rot="5400000">
          <a:off x="4140302" y="-1578479"/>
          <a:ext cx="663068" cy="7515526"/>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Make a library and sequence it</a:t>
          </a:r>
        </a:p>
      </dsp:txBody>
      <dsp:txXfrm rot="-5400000">
        <a:off x="714073" y="1880118"/>
        <a:ext cx="7483158" cy="598332"/>
      </dsp:txXfrm>
    </dsp:sp>
    <dsp:sp modelId="{6B6D6B42-BB6A-6C4E-B78A-DE7D7244ECC1}">
      <dsp:nvSpPr>
        <dsp:cNvPr id="0" name=""/>
        <dsp:cNvSpPr/>
      </dsp:nvSpPr>
      <dsp:spPr>
        <a:xfrm rot="5400000">
          <a:off x="-153015" y="2923961"/>
          <a:ext cx="1020105" cy="714073"/>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4</a:t>
          </a:r>
        </a:p>
      </dsp:txBody>
      <dsp:txXfrm rot="-5400000">
        <a:off x="2" y="3127982"/>
        <a:ext cx="714073" cy="306032"/>
      </dsp:txXfrm>
    </dsp:sp>
    <dsp:sp modelId="{7CC219DB-9248-6E4C-BE1E-53CBFAE3AFA6}">
      <dsp:nvSpPr>
        <dsp:cNvPr id="0" name=""/>
        <dsp:cNvSpPr/>
      </dsp:nvSpPr>
      <dsp:spPr>
        <a:xfrm rot="5400000">
          <a:off x="4140302" y="-655283"/>
          <a:ext cx="663068" cy="7515526"/>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(Bioinformatics) </a:t>
          </a:r>
          <a:r>
            <a:rPr lang="en-US" sz="2000" b="1" kern="1200" dirty="0"/>
            <a:t>Preprocess</a:t>
          </a:r>
          <a:r>
            <a:rPr lang="en-US" sz="2000" kern="1200" dirty="0"/>
            <a:t> the reads for quality control</a:t>
          </a:r>
        </a:p>
      </dsp:txBody>
      <dsp:txXfrm rot="-5400000">
        <a:off x="714073" y="2803314"/>
        <a:ext cx="7483158" cy="598332"/>
      </dsp:txXfrm>
    </dsp:sp>
    <dsp:sp modelId="{6B6291BA-C56F-6A46-9E41-E964A3F73D12}">
      <dsp:nvSpPr>
        <dsp:cNvPr id="0" name=""/>
        <dsp:cNvSpPr/>
      </dsp:nvSpPr>
      <dsp:spPr>
        <a:xfrm rot="5400000">
          <a:off x="-153015" y="3847157"/>
          <a:ext cx="1020105" cy="714073"/>
        </a:xfrm>
        <a:prstGeom prst="chevron">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5</a:t>
          </a:r>
        </a:p>
      </dsp:txBody>
      <dsp:txXfrm rot="-5400000">
        <a:off x="2" y="4051178"/>
        <a:ext cx="714073" cy="306032"/>
      </dsp:txXfrm>
    </dsp:sp>
    <dsp:sp modelId="{4BC4E43A-1054-8E48-BDD4-D77203001C6A}">
      <dsp:nvSpPr>
        <dsp:cNvPr id="0" name=""/>
        <dsp:cNvSpPr/>
      </dsp:nvSpPr>
      <dsp:spPr>
        <a:xfrm rot="5400000">
          <a:off x="4140302" y="267912"/>
          <a:ext cx="663068" cy="7515526"/>
        </a:xfrm>
        <a:prstGeom prst="round2Same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(Bioinformatics) </a:t>
          </a:r>
          <a:r>
            <a:rPr lang="en-US" sz="2000" b="1" kern="1200" dirty="0"/>
            <a:t>Align</a:t>
          </a:r>
          <a:r>
            <a:rPr lang="en-US" sz="2000" kern="1200" dirty="0"/>
            <a:t> the raw reads to a genome with a RNA-seq aligner</a:t>
          </a:r>
        </a:p>
      </dsp:txBody>
      <dsp:txXfrm rot="-5400000">
        <a:off x="714073" y="3726509"/>
        <a:ext cx="7483158" cy="598332"/>
      </dsp:txXfrm>
    </dsp:sp>
    <dsp:sp modelId="{200F01E2-ECB7-1B47-BAEE-E9578651896C}">
      <dsp:nvSpPr>
        <dsp:cNvPr id="0" name=""/>
        <dsp:cNvSpPr/>
      </dsp:nvSpPr>
      <dsp:spPr>
        <a:xfrm rot="5400000">
          <a:off x="-153015" y="4770353"/>
          <a:ext cx="1020105" cy="714073"/>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6</a:t>
          </a:r>
        </a:p>
      </dsp:txBody>
      <dsp:txXfrm rot="-5400000">
        <a:off x="2" y="4974374"/>
        <a:ext cx="714073" cy="306032"/>
      </dsp:txXfrm>
    </dsp:sp>
    <dsp:sp modelId="{010FB927-5204-254C-9E0C-45D8D2C7A435}">
      <dsp:nvSpPr>
        <dsp:cNvPr id="0" name=""/>
        <dsp:cNvSpPr/>
      </dsp:nvSpPr>
      <dsp:spPr>
        <a:xfrm rot="5400000">
          <a:off x="4140302" y="1191109"/>
          <a:ext cx="663068" cy="7515526"/>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(Bioinformatics) </a:t>
          </a:r>
          <a:r>
            <a:rPr lang="en-US" sz="2000" b="1" kern="1200" dirty="0"/>
            <a:t>Quantify</a:t>
          </a:r>
          <a:r>
            <a:rPr lang="en-US" sz="2000" kern="1200" dirty="0"/>
            <a:t> with normalization and perform statistical analysis</a:t>
          </a:r>
        </a:p>
      </dsp:txBody>
      <dsp:txXfrm rot="-5400000">
        <a:off x="714073" y="4649706"/>
        <a:ext cx="7483158" cy="5983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48D1-4634-4BC0-986E-F4ACB4E90486}">
      <dsp:nvSpPr>
        <dsp:cNvPr id="0" name=""/>
        <dsp:cNvSpPr/>
      </dsp:nvSpPr>
      <dsp:spPr>
        <a:xfrm rot="5400000">
          <a:off x="-300662" y="303854"/>
          <a:ext cx="2004417" cy="140309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Experiment</a:t>
          </a:r>
        </a:p>
      </dsp:txBody>
      <dsp:txXfrm rot="-5400000">
        <a:off x="1" y="704737"/>
        <a:ext cx="1403092" cy="601325"/>
      </dsp:txXfrm>
    </dsp:sp>
    <dsp:sp modelId="{5548D9C0-3055-4A99-9014-BBB19B81584E}">
      <dsp:nvSpPr>
        <dsp:cNvPr id="0" name=""/>
        <dsp:cNvSpPr/>
      </dsp:nvSpPr>
      <dsp:spPr>
        <a:xfrm rot="5400000">
          <a:off x="4164910" y="-2758626"/>
          <a:ext cx="1302871" cy="682650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Library preparation</a:t>
          </a:r>
        </a:p>
        <a:p>
          <a:pPr marL="228600" lvl="2" indent="-114300" algn="l" defTabSz="622300">
            <a:lnSpc>
              <a:spcPct val="90000"/>
            </a:lnSpc>
            <a:spcBef>
              <a:spcPct val="0"/>
            </a:spcBef>
            <a:spcAft>
              <a:spcPct val="15000"/>
            </a:spcAft>
            <a:buChar char="•"/>
          </a:pPr>
          <a:r>
            <a:rPr lang="en-US" sz="1400" kern="1200" dirty="0"/>
            <a:t>Isolate RNA</a:t>
          </a:r>
        </a:p>
        <a:p>
          <a:pPr marL="228600" lvl="2" indent="-114300" algn="l" defTabSz="622300">
            <a:lnSpc>
              <a:spcPct val="90000"/>
            </a:lnSpc>
            <a:spcBef>
              <a:spcPct val="0"/>
            </a:spcBef>
            <a:spcAft>
              <a:spcPct val="15000"/>
            </a:spcAft>
            <a:buChar char="•"/>
          </a:pPr>
          <a:r>
            <a:rPr lang="en-US" sz="1400" kern="1200" dirty="0"/>
            <a:t>Convert to </a:t>
          </a:r>
          <a:r>
            <a:rPr lang="en-US" sz="1400" kern="1200" dirty="0" err="1"/>
            <a:t>cDNA</a:t>
          </a:r>
          <a:r>
            <a:rPr lang="en-US" sz="1400" kern="1200" dirty="0"/>
            <a:t> using reverse transcriptase</a:t>
          </a:r>
        </a:p>
        <a:p>
          <a:pPr marL="228600" lvl="2" indent="-114300" algn="l" defTabSz="622300">
            <a:lnSpc>
              <a:spcPct val="90000"/>
            </a:lnSpc>
            <a:spcBef>
              <a:spcPct val="0"/>
            </a:spcBef>
            <a:spcAft>
              <a:spcPct val="15000"/>
            </a:spcAft>
            <a:buChar char="•"/>
          </a:pPr>
          <a:r>
            <a:rPr lang="en-US" sz="1400" kern="1200" dirty="0"/>
            <a:t>Make a library and sequence it</a:t>
          </a:r>
        </a:p>
      </dsp:txBody>
      <dsp:txXfrm rot="-5400000">
        <a:off x="1403093" y="66792"/>
        <a:ext cx="6762906" cy="1175669"/>
      </dsp:txXfrm>
    </dsp:sp>
    <dsp:sp modelId="{6B6D6B42-BB6A-6C4E-B78A-DE7D7244ECC1}">
      <dsp:nvSpPr>
        <dsp:cNvPr id="0" name=""/>
        <dsp:cNvSpPr/>
      </dsp:nvSpPr>
      <dsp:spPr>
        <a:xfrm rot="5400000">
          <a:off x="-300662" y="2117853"/>
          <a:ext cx="2004417" cy="140309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Bioinformatics</a:t>
          </a:r>
        </a:p>
      </dsp:txBody>
      <dsp:txXfrm rot="-5400000">
        <a:off x="1" y="2518736"/>
        <a:ext cx="1403092" cy="601325"/>
      </dsp:txXfrm>
    </dsp:sp>
    <dsp:sp modelId="{7CC219DB-9248-6E4C-BE1E-53CBFAE3AFA6}">
      <dsp:nvSpPr>
        <dsp:cNvPr id="0" name=""/>
        <dsp:cNvSpPr/>
      </dsp:nvSpPr>
      <dsp:spPr>
        <a:xfrm rot="5400000">
          <a:off x="4164910" y="-944626"/>
          <a:ext cx="1302871" cy="6826507"/>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Preprocess</a:t>
          </a:r>
          <a:r>
            <a:rPr lang="en-US" sz="1400" kern="1200" dirty="0"/>
            <a:t> the reads for quality control</a:t>
          </a:r>
        </a:p>
        <a:p>
          <a:pPr marL="114300" lvl="1" indent="-114300" algn="l" defTabSz="622300">
            <a:lnSpc>
              <a:spcPct val="90000"/>
            </a:lnSpc>
            <a:spcBef>
              <a:spcPct val="0"/>
            </a:spcBef>
            <a:spcAft>
              <a:spcPct val="15000"/>
            </a:spcAft>
            <a:buChar char="•"/>
          </a:pPr>
          <a:r>
            <a:rPr lang="en-US" sz="1400" b="1" kern="1200" dirty="0"/>
            <a:t>Align</a:t>
          </a:r>
          <a:r>
            <a:rPr lang="en-US" sz="1400" kern="1200" dirty="0"/>
            <a:t> the raw reads to a genome with a RNA-seq aligner</a:t>
          </a:r>
        </a:p>
        <a:p>
          <a:pPr marL="114300" lvl="1" indent="-114300" algn="l" defTabSz="622300">
            <a:lnSpc>
              <a:spcPct val="90000"/>
            </a:lnSpc>
            <a:spcBef>
              <a:spcPct val="0"/>
            </a:spcBef>
            <a:spcAft>
              <a:spcPct val="15000"/>
            </a:spcAft>
            <a:buChar char="•"/>
          </a:pPr>
          <a:r>
            <a:rPr lang="en-US" sz="1400" b="1" kern="1200" dirty="0"/>
            <a:t>Construct Transcriptome</a:t>
          </a:r>
        </a:p>
        <a:p>
          <a:pPr marL="114300" lvl="1" indent="-114300" algn="l" defTabSz="622300">
            <a:lnSpc>
              <a:spcPct val="90000"/>
            </a:lnSpc>
            <a:spcBef>
              <a:spcPct val="0"/>
            </a:spcBef>
            <a:spcAft>
              <a:spcPct val="15000"/>
            </a:spcAft>
            <a:buChar char="•"/>
          </a:pPr>
          <a:r>
            <a:rPr lang="en-US" sz="1400" b="1" kern="1200" dirty="0"/>
            <a:t>Quantify</a:t>
          </a:r>
          <a:r>
            <a:rPr lang="en-US" sz="1400" kern="1200" dirty="0"/>
            <a:t> with normalization</a:t>
          </a:r>
        </a:p>
        <a:p>
          <a:pPr marL="114300" lvl="1" indent="-114300" algn="l" defTabSz="622300">
            <a:lnSpc>
              <a:spcPct val="90000"/>
            </a:lnSpc>
            <a:spcBef>
              <a:spcPct val="0"/>
            </a:spcBef>
            <a:spcAft>
              <a:spcPct val="15000"/>
            </a:spcAft>
            <a:buChar char="•"/>
          </a:pPr>
          <a:r>
            <a:rPr lang="en-US" sz="1400" b="1" kern="1200" dirty="0"/>
            <a:t>Perform statistical tests </a:t>
          </a:r>
          <a:r>
            <a:rPr lang="en-US" sz="1400" kern="1200" dirty="0"/>
            <a:t>for differential expression</a:t>
          </a:r>
        </a:p>
      </dsp:txBody>
      <dsp:txXfrm rot="-5400000">
        <a:off x="1403093" y="1880792"/>
        <a:ext cx="6762906" cy="1175669"/>
      </dsp:txXfrm>
    </dsp:sp>
    <dsp:sp modelId="{15BC899E-51C6-2344-9C7A-DE1B3CC49F6E}">
      <dsp:nvSpPr>
        <dsp:cNvPr id="0" name=""/>
        <dsp:cNvSpPr/>
      </dsp:nvSpPr>
      <dsp:spPr>
        <a:xfrm rot="5400000">
          <a:off x="-300662" y="3931853"/>
          <a:ext cx="2004417" cy="140309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Further analysis (Optional)</a:t>
          </a:r>
        </a:p>
      </dsp:txBody>
      <dsp:txXfrm rot="-5400000">
        <a:off x="1" y="4332736"/>
        <a:ext cx="1403092" cy="601325"/>
      </dsp:txXfrm>
    </dsp:sp>
    <dsp:sp modelId="{15920A63-D370-9646-8090-466AF2B682BB}">
      <dsp:nvSpPr>
        <dsp:cNvPr id="0" name=""/>
        <dsp:cNvSpPr/>
      </dsp:nvSpPr>
      <dsp:spPr>
        <a:xfrm rot="5400000">
          <a:off x="4164910" y="869372"/>
          <a:ext cx="1302871" cy="6826507"/>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Clustering:</a:t>
          </a:r>
          <a:r>
            <a:rPr lang="en-US" sz="1400" kern="1200" dirty="0"/>
            <a:t> Principal Component Analysis (PCA), Hierarchical clustering, etc. </a:t>
          </a:r>
        </a:p>
        <a:p>
          <a:pPr marL="114300" lvl="1" indent="-114300" algn="l" defTabSz="622300">
            <a:lnSpc>
              <a:spcPct val="90000"/>
            </a:lnSpc>
            <a:spcBef>
              <a:spcPct val="0"/>
            </a:spcBef>
            <a:spcAft>
              <a:spcPct val="15000"/>
            </a:spcAft>
            <a:buChar char="•"/>
          </a:pPr>
          <a:r>
            <a:rPr lang="en-US" sz="1400" b="1" kern="1200" dirty="0"/>
            <a:t>Visualization</a:t>
          </a:r>
          <a:r>
            <a:rPr lang="en-US" sz="1400" kern="1200" dirty="0"/>
            <a:t>: Heatmap, Volcano plot, Scatter plot, etc.</a:t>
          </a:r>
        </a:p>
        <a:p>
          <a:pPr marL="114300" lvl="1" indent="-114300" algn="l" defTabSz="622300">
            <a:lnSpc>
              <a:spcPct val="90000"/>
            </a:lnSpc>
            <a:spcBef>
              <a:spcPct val="0"/>
            </a:spcBef>
            <a:spcAft>
              <a:spcPct val="15000"/>
            </a:spcAft>
            <a:buChar char="•"/>
          </a:pPr>
          <a:r>
            <a:rPr lang="en-US" sz="1400" b="1" kern="1200" dirty="0"/>
            <a:t>Pathway &amp; Network analysis</a:t>
          </a:r>
        </a:p>
        <a:p>
          <a:pPr marL="114300" lvl="1" indent="-114300" algn="l" defTabSz="622300">
            <a:lnSpc>
              <a:spcPct val="90000"/>
            </a:lnSpc>
            <a:spcBef>
              <a:spcPct val="0"/>
            </a:spcBef>
            <a:spcAft>
              <a:spcPct val="15000"/>
            </a:spcAft>
            <a:buChar char="•"/>
          </a:pPr>
          <a:r>
            <a:rPr lang="en-US" sz="1400" b="1" kern="1200" dirty="0"/>
            <a:t>Misc.:</a:t>
          </a:r>
          <a:r>
            <a:rPr lang="en-US" sz="1400" kern="1200" dirty="0"/>
            <a:t> (Mathematical </a:t>
          </a:r>
          <a:r>
            <a:rPr lang="en-US" sz="1400" kern="1200" dirty="0" err="1"/>
            <a:t>modelling</a:t>
          </a:r>
          <a:r>
            <a:rPr lang="en-US" sz="1400" kern="1200" dirty="0"/>
            <a:t>, gene ontology, combined analysis with other </a:t>
          </a:r>
          <a:r>
            <a:rPr lang="en-US" sz="1400" kern="1200" dirty="0" err="1"/>
            <a:t>seq’s</a:t>
          </a:r>
          <a:r>
            <a:rPr lang="en-US" sz="1400" kern="1200" dirty="0"/>
            <a:t>, </a:t>
          </a:r>
          <a:r>
            <a:rPr lang="is-IS" sz="1400" kern="1200" dirty="0"/>
            <a:t>…</a:t>
          </a:r>
          <a:endParaRPr lang="en-US" sz="1400" kern="1200" dirty="0"/>
        </a:p>
      </dsp:txBody>
      <dsp:txXfrm rot="-5400000">
        <a:off x="1403093" y="3694791"/>
        <a:ext cx="6762906" cy="11756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48D1-4634-4BC0-986E-F4ACB4E90486}">
      <dsp:nvSpPr>
        <dsp:cNvPr id="0" name=""/>
        <dsp:cNvSpPr/>
      </dsp:nvSpPr>
      <dsp:spPr>
        <a:xfrm rot="5400000">
          <a:off x="-300662" y="303854"/>
          <a:ext cx="2004417" cy="140309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Experiment</a:t>
          </a:r>
        </a:p>
      </dsp:txBody>
      <dsp:txXfrm rot="-5400000">
        <a:off x="1" y="704737"/>
        <a:ext cx="1403092" cy="601325"/>
      </dsp:txXfrm>
    </dsp:sp>
    <dsp:sp modelId="{5548D9C0-3055-4A99-9014-BBB19B81584E}">
      <dsp:nvSpPr>
        <dsp:cNvPr id="0" name=""/>
        <dsp:cNvSpPr/>
      </dsp:nvSpPr>
      <dsp:spPr>
        <a:xfrm rot="5400000">
          <a:off x="4164910" y="-2758626"/>
          <a:ext cx="1302871" cy="682650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Library preparation</a:t>
          </a:r>
        </a:p>
        <a:p>
          <a:pPr marL="228600" lvl="2" indent="-114300" algn="l" defTabSz="622300">
            <a:lnSpc>
              <a:spcPct val="90000"/>
            </a:lnSpc>
            <a:spcBef>
              <a:spcPct val="0"/>
            </a:spcBef>
            <a:spcAft>
              <a:spcPct val="15000"/>
            </a:spcAft>
            <a:buChar char="•"/>
          </a:pPr>
          <a:r>
            <a:rPr lang="en-US" sz="1400" kern="1200" dirty="0"/>
            <a:t>Isolate RNA</a:t>
          </a:r>
        </a:p>
        <a:p>
          <a:pPr marL="228600" lvl="2" indent="-114300" algn="l" defTabSz="622300">
            <a:lnSpc>
              <a:spcPct val="90000"/>
            </a:lnSpc>
            <a:spcBef>
              <a:spcPct val="0"/>
            </a:spcBef>
            <a:spcAft>
              <a:spcPct val="15000"/>
            </a:spcAft>
            <a:buChar char="•"/>
          </a:pPr>
          <a:r>
            <a:rPr lang="en-US" sz="1400" kern="1200" dirty="0"/>
            <a:t>Convert to </a:t>
          </a:r>
          <a:r>
            <a:rPr lang="en-US" sz="1400" kern="1200" dirty="0" err="1"/>
            <a:t>cDNA</a:t>
          </a:r>
          <a:r>
            <a:rPr lang="en-US" sz="1400" kern="1200" dirty="0"/>
            <a:t> using reverse transcriptase</a:t>
          </a:r>
        </a:p>
        <a:p>
          <a:pPr marL="228600" lvl="2" indent="-114300" algn="l" defTabSz="622300">
            <a:lnSpc>
              <a:spcPct val="90000"/>
            </a:lnSpc>
            <a:spcBef>
              <a:spcPct val="0"/>
            </a:spcBef>
            <a:spcAft>
              <a:spcPct val="15000"/>
            </a:spcAft>
            <a:buChar char="•"/>
          </a:pPr>
          <a:r>
            <a:rPr lang="en-US" sz="1400" kern="1200" dirty="0"/>
            <a:t>Make a library and sequence it</a:t>
          </a:r>
        </a:p>
      </dsp:txBody>
      <dsp:txXfrm rot="-5400000">
        <a:off x="1403093" y="66792"/>
        <a:ext cx="6762906" cy="1175669"/>
      </dsp:txXfrm>
    </dsp:sp>
    <dsp:sp modelId="{6B6D6B42-BB6A-6C4E-B78A-DE7D7244ECC1}">
      <dsp:nvSpPr>
        <dsp:cNvPr id="0" name=""/>
        <dsp:cNvSpPr/>
      </dsp:nvSpPr>
      <dsp:spPr>
        <a:xfrm rot="5400000">
          <a:off x="-300662" y="2117853"/>
          <a:ext cx="2004417" cy="140309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Bioinformatics</a:t>
          </a:r>
        </a:p>
      </dsp:txBody>
      <dsp:txXfrm rot="-5400000">
        <a:off x="1" y="2518736"/>
        <a:ext cx="1403092" cy="601325"/>
      </dsp:txXfrm>
    </dsp:sp>
    <dsp:sp modelId="{7CC219DB-9248-6E4C-BE1E-53CBFAE3AFA6}">
      <dsp:nvSpPr>
        <dsp:cNvPr id="0" name=""/>
        <dsp:cNvSpPr/>
      </dsp:nvSpPr>
      <dsp:spPr>
        <a:xfrm rot="5400000">
          <a:off x="4164910" y="-944626"/>
          <a:ext cx="1302871" cy="6826507"/>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Preprocess</a:t>
          </a:r>
          <a:r>
            <a:rPr lang="en-US" sz="1400" kern="1200" dirty="0"/>
            <a:t> the reads for quality control</a:t>
          </a:r>
        </a:p>
        <a:p>
          <a:pPr marL="114300" lvl="1" indent="-114300" algn="l" defTabSz="622300">
            <a:lnSpc>
              <a:spcPct val="90000"/>
            </a:lnSpc>
            <a:spcBef>
              <a:spcPct val="0"/>
            </a:spcBef>
            <a:spcAft>
              <a:spcPct val="15000"/>
            </a:spcAft>
            <a:buChar char="•"/>
          </a:pPr>
          <a:r>
            <a:rPr lang="en-US" sz="1400" b="1" kern="1200" dirty="0"/>
            <a:t>Align</a:t>
          </a:r>
          <a:r>
            <a:rPr lang="en-US" sz="1400" kern="1200" dirty="0"/>
            <a:t> the raw reads to a genome with a RNA-seq aligner</a:t>
          </a:r>
        </a:p>
        <a:p>
          <a:pPr marL="114300" lvl="1" indent="-114300" algn="l" defTabSz="622300">
            <a:lnSpc>
              <a:spcPct val="90000"/>
            </a:lnSpc>
            <a:spcBef>
              <a:spcPct val="0"/>
            </a:spcBef>
            <a:spcAft>
              <a:spcPct val="15000"/>
            </a:spcAft>
            <a:buChar char="•"/>
          </a:pPr>
          <a:r>
            <a:rPr lang="en-US" sz="1400" b="1" kern="1200" dirty="0"/>
            <a:t>Construct Transcriptome</a:t>
          </a:r>
        </a:p>
        <a:p>
          <a:pPr marL="114300" lvl="1" indent="-114300" algn="l" defTabSz="622300">
            <a:lnSpc>
              <a:spcPct val="90000"/>
            </a:lnSpc>
            <a:spcBef>
              <a:spcPct val="0"/>
            </a:spcBef>
            <a:spcAft>
              <a:spcPct val="15000"/>
            </a:spcAft>
            <a:buChar char="•"/>
          </a:pPr>
          <a:r>
            <a:rPr lang="en-US" sz="1400" b="1" kern="1200" dirty="0"/>
            <a:t>Quantify</a:t>
          </a:r>
          <a:r>
            <a:rPr lang="en-US" sz="1400" kern="1200" dirty="0"/>
            <a:t> with normalization</a:t>
          </a:r>
        </a:p>
        <a:p>
          <a:pPr marL="114300" lvl="1" indent="-114300" algn="l" defTabSz="622300">
            <a:lnSpc>
              <a:spcPct val="90000"/>
            </a:lnSpc>
            <a:spcBef>
              <a:spcPct val="0"/>
            </a:spcBef>
            <a:spcAft>
              <a:spcPct val="15000"/>
            </a:spcAft>
            <a:buChar char="•"/>
          </a:pPr>
          <a:r>
            <a:rPr lang="en-US" sz="1400" b="1" kern="1200" dirty="0"/>
            <a:t>Perform statistical tests </a:t>
          </a:r>
          <a:r>
            <a:rPr lang="en-US" sz="1400" kern="1200" dirty="0"/>
            <a:t>for differential expression</a:t>
          </a:r>
        </a:p>
      </dsp:txBody>
      <dsp:txXfrm rot="-5400000">
        <a:off x="1403093" y="1880792"/>
        <a:ext cx="6762906" cy="1175669"/>
      </dsp:txXfrm>
    </dsp:sp>
    <dsp:sp modelId="{15BC899E-51C6-2344-9C7A-DE1B3CC49F6E}">
      <dsp:nvSpPr>
        <dsp:cNvPr id="0" name=""/>
        <dsp:cNvSpPr/>
      </dsp:nvSpPr>
      <dsp:spPr>
        <a:xfrm rot="5400000">
          <a:off x="-300662" y="3931853"/>
          <a:ext cx="2004417" cy="140309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Further analysis (Optional)</a:t>
          </a:r>
        </a:p>
      </dsp:txBody>
      <dsp:txXfrm rot="-5400000">
        <a:off x="1" y="4332736"/>
        <a:ext cx="1403092" cy="601325"/>
      </dsp:txXfrm>
    </dsp:sp>
    <dsp:sp modelId="{15920A63-D370-9646-8090-466AF2B682BB}">
      <dsp:nvSpPr>
        <dsp:cNvPr id="0" name=""/>
        <dsp:cNvSpPr/>
      </dsp:nvSpPr>
      <dsp:spPr>
        <a:xfrm rot="5400000">
          <a:off x="4164910" y="869372"/>
          <a:ext cx="1302871" cy="6826507"/>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Clustering:</a:t>
          </a:r>
          <a:r>
            <a:rPr lang="en-US" sz="1400" kern="1200" dirty="0"/>
            <a:t> Principal Component Analysis (PCA), Hierarchical clustering, etc. </a:t>
          </a:r>
        </a:p>
        <a:p>
          <a:pPr marL="114300" lvl="1" indent="-114300" algn="l" defTabSz="622300">
            <a:lnSpc>
              <a:spcPct val="90000"/>
            </a:lnSpc>
            <a:spcBef>
              <a:spcPct val="0"/>
            </a:spcBef>
            <a:spcAft>
              <a:spcPct val="15000"/>
            </a:spcAft>
            <a:buChar char="•"/>
          </a:pPr>
          <a:r>
            <a:rPr lang="en-US" sz="1400" b="1" kern="1200" dirty="0"/>
            <a:t>Visualization</a:t>
          </a:r>
          <a:r>
            <a:rPr lang="en-US" sz="1400" kern="1200" dirty="0"/>
            <a:t>: Heatmap, Volcano plot, Scatter plot, etc.</a:t>
          </a:r>
        </a:p>
        <a:p>
          <a:pPr marL="114300" lvl="1" indent="-114300" algn="l" defTabSz="622300">
            <a:lnSpc>
              <a:spcPct val="90000"/>
            </a:lnSpc>
            <a:spcBef>
              <a:spcPct val="0"/>
            </a:spcBef>
            <a:spcAft>
              <a:spcPct val="15000"/>
            </a:spcAft>
            <a:buChar char="•"/>
          </a:pPr>
          <a:r>
            <a:rPr lang="en-US" sz="1400" b="1" kern="1200" dirty="0"/>
            <a:t>Pathway &amp; Network analysis</a:t>
          </a:r>
        </a:p>
        <a:p>
          <a:pPr marL="114300" lvl="1" indent="-114300" algn="l" defTabSz="622300">
            <a:lnSpc>
              <a:spcPct val="90000"/>
            </a:lnSpc>
            <a:spcBef>
              <a:spcPct val="0"/>
            </a:spcBef>
            <a:spcAft>
              <a:spcPct val="15000"/>
            </a:spcAft>
            <a:buChar char="•"/>
          </a:pPr>
          <a:r>
            <a:rPr lang="en-US" sz="1400" b="1" kern="1200" dirty="0"/>
            <a:t>Misc.:</a:t>
          </a:r>
          <a:r>
            <a:rPr lang="en-US" sz="1400" kern="1200" dirty="0"/>
            <a:t> (Mathematical </a:t>
          </a:r>
          <a:r>
            <a:rPr lang="en-US" sz="1400" kern="1200" dirty="0" err="1"/>
            <a:t>modelling</a:t>
          </a:r>
          <a:r>
            <a:rPr lang="en-US" sz="1400" kern="1200" dirty="0"/>
            <a:t>, gene ontology, combined analysis with other </a:t>
          </a:r>
          <a:r>
            <a:rPr lang="en-US" sz="1400" kern="1200" dirty="0" err="1"/>
            <a:t>seq’s</a:t>
          </a:r>
          <a:r>
            <a:rPr lang="en-US" sz="1400" kern="1200" dirty="0"/>
            <a:t>, </a:t>
          </a:r>
          <a:r>
            <a:rPr lang="is-IS" sz="1400" kern="1200" dirty="0"/>
            <a:t>…</a:t>
          </a:r>
          <a:endParaRPr lang="en-US" sz="1400" kern="1200" dirty="0"/>
        </a:p>
      </dsp:txBody>
      <dsp:txXfrm rot="-5400000">
        <a:off x="1403093" y="3694791"/>
        <a:ext cx="6762906" cy="11756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48D1-4634-4BC0-986E-F4ACB4E90486}">
      <dsp:nvSpPr>
        <dsp:cNvPr id="0" name=""/>
        <dsp:cNvSpPr/>
      </dsp:nvSpPr>
      <dsp:spPr>
        <a:xfrm rot="5400000">
          <a:off x="-300662" y="303854"/>
          <a:ext cx="2004417" cy="140309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Experiment</a:t>
          </a:r>
        </a:p>
      </dsp:txBody>
      <dsp:txXfrm rot="-5400000">
        <a:off x="1" y="704737"/>
        <a:ext cx="1403092" cy="601325"/>
      </dsp:txXfrm>
    </dsp:sp>
    <dsp:sp modelId="{5548D9C0-3055-4A99-9014-BBB19B81584E}">
      <dsp:nvSpPr>
        <dsp:cNvPr id="0" name=""/>
        <dsp:cNvSpPr/>
      </dsp:nvSpPr>
      <dsp:spPr>
        <a:xfrm rot="5400000">
          <a:off x="4164910" y="-2758626"/>
          <a:ext cx="1302871" cy="682650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Library preparation</a:t>
          </a:r>
        </a:p>
        <a:p>
          <a:pPr marL="228600" lvl="2" indent="-114300" algn="l" defTabSz="622300">
            <a:lnSpc>
              <a:spcPct val="90000"/>
            </a:lnSpc>
            <a:spcBef>
              <a:spcPct val="0"/>
            </a:spcBef>
            <a:spcAft>
              <a:spcPct val="15000"/>
            </a:spcAft>
            <a:buChar char="•"/>
          </a:pPr>
          <a:r>
            <a:rPr lang="en-US" sz="1400" kern="1200" dirty="0"/>
            <a:t>Isolate RNA</a:t>
          </a:r>
        </a:p>
        <a:p>
          <a:pPr marL="228600" lvl="2" indent="-114300" algn="l" defTabSz="622300">
            <a:lnSpc>
              <a:spcPct val="90000"/>
            </a:lnSpc>
            <a:spcBef>
              <a:spcPct val="0"/>
            </a:spcBef>
            <a:spcAft>
              <a:spcPct val="15000"/>
            </a:spcAft>
            <a:buChar char="•"/>
          </a:pPr>
          <a:r>
            <a:rPr lang="en-US" sz="1400" kern="1200" dirty="0"/>
            <a:t>Convert to </a:t>
          </a:r>
          <a:r>
            <a:rPr lang="en-US" sz="1400" kern="1200" dirty="0" err="1"/>
            <a:t>cDNA</a:t>
          </a:r>
          <a:r>
            <a:rPr lang="en-US" sz="1400" kern="1200" dirty="0"/>
            <a:t> using reverse transcriptase</a:t>
          </a:r>
        </a:p>
        <a:p>
          <a:pPr marL="228600" lvl="2" indent="-114300" algn="l" defTabSz="622300">
            <a:lnSpc>
              <a:spcPct val="90000"/>
            </a:lnSpc>
            <a:spcBef>
              <a:spcPct val="0"/>
            </a:spcBef>
            <a:spcAft>
              <a:spcPct val="15000"/>
            </a:spcAft>
            <a:buChar char="•"/>
          </a:pPr>
          <a:r>
            <a:rPr lang="en-US" sz="1400" kern="1200" dirty="0"/>
            <a:t>Make a library and sequence it</a:t>
          </a:r>
        </a:p>
      </dsp:txBody>
      <dsp:txXfrm rot="-5400000">
        <a:off x="1403093" y="66792"/>
        <a:ext cx="6762906" cy="1175669"/>
      </dsp:txXfrm>
    </dsp:sp>
    <dsp:sp modelId="{6B6D6B42-BB6A-6C4E-B78A-DE7D7244ECC1}">
      <dsp:nvSpPr>
        <dsp:cNvPr id="0" name=""/>
        <dsp:cNvSpPr/>
      </dsp:nvSpPr>
      <dsp:spPr>
        <a:xfrm rot="5400000">
          <a:off x="-300662" y="2117853"/>
          <a:ext cx="2004417" cy="140309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Bioinformatics</a:t>
          </a:r>
        </a:p>
      </dsp:txBody>
      <dsp:txXfrm rot="-5400000">
        <a:off x="1" y="2518736"/>
        <a:ext cx="1403092" cy="601325"/>
      </dsp:txXfrm>
    </dsp:sp>
    <dsp:sp modelId="{7CC219DB-9248-6E4C-BE1E-53CBFAE3AFA6}">
      <dsp:nvSpPr>
        <dsp:cNvPr id="0" name=""/>
        <dsp:cNvSpPr/>
      </dsp:nvSpPr>
      <dsp:spPr>
        <a:xfrm rot="5400000">
          <a:off x="4164910" y="-944626"/>
          <a:ext cx="1302871" cy="6826507"/>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Preprocess</a:t>
          </a:r>
          <a:r>
            <a:rPr lang="en-US" sz="1400" kern="1200" dirty="0"/>
            <a:t> the reads for quality control</a:t>
          </a:r>
        </a:p>
        <a:p>
          <a:pPr marL="114300" lvl="1" indent="-114300" algn="l" defTabSz="622300">
            <a:lnSpc>
              <a:spcPct val="90000"/>
            </a:lnSpc>
            <a:spcBef>
              <a:spcPct val="0"/>
            </a:spcBef>
            <a:spcAft>
              <a:spcPct val="15000"/>
            </a:spcAft>
            <a:buChar char="•"/>
          </a:pPr>
          <a:r>
            <a:rPr lang="en-US" sz="1400" b="1" kern="1200" dirty="0"/>
            <a:t>Align</a:t>
          </a:r>
          <a:r>
            <a:rPr lang="en-US" sz="1400" kern="1200" dirty="0"/>
            <a:t> the raw reads to a genome with a RNA-seq aligner</a:t>
          </a:r>
        </a:p>
        <a:p>
          <a:pPr marL="114300" lvl="1" indent="-114300" algn="l" defTabSz="622300">
            <a:lnSpc>
              <a:spcPct val="90000"/>
            </a:lnSpc>
            <a:spcBef>
              <a:spcPct val="0"/>
            </a:spcBef>
            <a:spcAft>
              <a:spcPct val="15000"/>
            </a:spcAft>
            <a:buChar char="•"/>
          </a:pPr>
          <a:r>
            <a:rPr lang="en-US" sz="1400" b="1" kern="1200" dirty="0"/>
            <a:t>Construct Transcriptome</a:t>
          </a:r>
        </a:p>
        <a:p>
          <a:pPr marL="114300" lvl="1" indent="-114300" algn="l" defTabSz="622300">
            <a:lnSpc>
              <a:spcPct val="90000"/>
            </a:lnSpc>
            <a:spcBef>
              <a:spcPct val="0"/>
            </a:spcBef>
            <a:spcAft>
              <a:spcPct val="15000"/>
            </a:spcAft>
            <a:buChar char="•"/>
          </a:pPr>
          <a:r>
            <a:rPr lang="en-US" sz="1400" b="1" kern="1200" dirty="0"/>
            <a:t>Quantify</a:t>
          </a:r>
          <a:r>
            <a:rPr lang="en-US" sz="1400" kern="1200" dirty="0"/>
            <a:t> with normalization</a:t>
          </a:r>
        </a:p>
        <a:p>
          <a:pPr marL="114300" lvl="1" indent="-114300" algn="l" defTabSz="622300">
            <a:lnSpc>
              <a:spcPct val="90000"/>
            </a:lnSpc>
            <a:spcBef>
              <a:spcPct val="0"/>
            </a:spcBef>
            <a:spcAft>
              <a:spcPct val="15000"/>
            </a:spcAft>
            <a:buChar char="•"/>
          </a:pPr>
          <a:r>
            <a:rPr lang="en-US" sz="1400" b="1" kern="1200" dirty="0"/>
            <a:t>Perform statistical tests </a:t>
          </a:r>
          <a:r>
            <a:rPr lang="en-US" sz="1400" kern="1200" dirty="0"/>
            <a:t>for differential expression</a:t>
          </a:r>
        </a:p>
      </dsp:txBody>
      <dsp:txXfrm rot="-5400000">
        <a:off x="1403093" y="1880792"/>
        <a:ext cx="6762906" cy="1175669"/>
      </dsp:txXfrm>
    </dsp:sp>
    <dsp:sp modelId="{15BC899E-51C6-2344-9C7A-DE1B3CC49F6E}">
      <dsp:nvSpPr>
        <dsp:cNvPr id="0" name=""/>
        <dsp:cNvSpPr/>
      </dsp:nvSpPr>
      <dsp:spPr>
        <a:xfrm rot="5400000">
          <a:off x="-300662" y="3931853"/>
          <a:ext cx="2004417" cy="140309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Further analysis (Optional)</a:t>
          </a:r>
        </a:p>
      </dsp:txBody>
      <dsp:txXfrm rot="-5400000">
        <a:off x="1" y="4332736"/>
        <a:ext cx="1403092" cy="601325"/>
      </dsp:txXfrm>
    </dsp:sp>
    <dsp:sp modelId="{15920A63-D370-9646-8090-466AF2B682BB}">
      <dsp:nvSpPr>
        <dsp:cNvPr id="0" name=""/>
        <dsp:cNvSpPr/>
      </dsp:nvSpPr>
      <dsp:spPr>
        <a:xfrm rot="5400000">
          <a:off x="4164910" y="869372"/>
          <a:ext cx="1302871" cy="6826507"/>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Clustering:</a:t>
          </a:r>
          <a:r>
            <a:rPr lang="en-US" sz="1400" kern="1200" dirty="0"/>
            <a:t> Principal Component Analysis (PCA), Hierarchical clustering, etc. </a:t>
          </a:r>
        </a:p>
        <a:p>
          <a:pPr marL="114300" lvl="1" indent="-114300" algn="l" defTabSz="622300">
            <a:lnSpc>
              <a:spcPct val="90000"/>
            </a:lnSpc>
            <a:spcBef>
              <a:spcPct val="0"/>
            </a:spcBef>
            <a:spcAft>
              <a:spcPct val="15000"/>
            </a:spcAft>
            <a:buChar char="•"/>
          </a:pPr>
          <a:r>
            <a:rPr lang="en-US" sz="1400" b="1" kern="1200" dirty="0"/>
            <a:t>Visualization</a:t>
          </a:r>
          <a:r>
            <a:rPr lang="en-US" sz="1400" kern="1200" dirty="0"/>
            <a:t>: Heatmap, Volcano plot, Scatter plot, etc.</a:t>
          </a:r>
        </a:p>
        <a:p>
          <a:pPr marL="114300" lvl="1" indent="-114300" algn="l" defTabSz="622300">
            <a:lnSpc>
              <a:spcPct val="90000"/>
            </a:lnSpc>
            <a:spcBef>
              <a:spcPct val="0"/>
            </a:spcBef>
            <a:spcAft>
              <a:spcPct val="15000"/>
            </a:spcAft>
            <a:buChar char="•"/>
          </a:pPr>
          <a:r>
            <a:rPr lang="en-US" sz="1400" b="1" kern="1200" dirty="0"/>
            <a:t>Pathway &amp; Network analysis</a:t>
          </a:r>
        </a:p>
        <a:p>
          <a:pPr marL="114300" lvl="1" indent="-114300" algn="l" defTabSz="622300">
            <a:lnSpc>
              <a:spcPct val="90000"/>
            </a:lnSpc>
            <a:spcBef>
              <a:spcPct val="0"/>
            </a:spcBef>
            <a:spcAft>
              <a:spcPct val="15000"/>
            </a:spcAft>
            <a:buChar char="•"/>
          </a:pPr>
          <a:r>
            <a:rPr lang="en-US" sz="1400" b="1" kern="1200" dirty="0"/>
            <a:t>Misc.:</a:t>
          </a:r>
          <a:r>
            <a:rPr lang="en-US" sz="1400" kern="1200" dirty="0"/>
            <a:t> (Mathematical </a:t>
          </a:r>
          <a:r>
            <a:rPr lang="en-US" sz="1400" kern="1200" dirty="0" err="1"/>
            <a:t>modelling</a:t>
          </a:r>
          <a:r>
            <a:rPr lang="en-US" sz="1400" kern="1200" dirty="0"/>
            <a:t>, gene ontology, combined analysis with other </a:t>
          </a:r>
          <a:r>
            <a:rPr lang="en-US" sz="1400" kern="1200" dirty="0" err="1"/>
            <a:t>seq’s</a:t>
          </a:r>
          <a:r>
            <a:rPr lang="en-US" sz="1400" kern="1200" dirty="0"/>
            <a:t>, </a:t>
          </a:r>
          <a:r>
            <a:rPr lang="is-IS" sz="1400" kern="1200" dirty="0"/>
            <a:t>…</a:t>
          </a:r>
          <a:endParaRPr lang="en-US" sz="1400" kern="1200" dirty="0"/>
        </a:p>
      </dsp:txBody>
      <dsp:txXfrm rot="-5400000">
        <a:off x="1403093" y="3694791"/>
        <a:ext cx="6762906" cy="11756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48D1-4634-4BC0-986E-F4ACB4E90486}">
      <dsp:nvSpPr>
        <dsp:cNvPr id="0" name=""/>
        <dsp:cNvSpPr/>
      </dsp:nvSpPr>
      <dsp:spPr>
        <a:xfrm rot="5400000">
          <a:off x="-300662" y="303854"/>
          <a:ext cx="2004417" cy="140309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Experiment</a:t>
          </a:r>
        </a:p>
      </dsp:txBody>
      <dsp:txXfrm rot="-5400000">
        <a:off x="1" y="704737"/>
        <a:ext cx="1403092" cy="601325"/>
      </dsp:txXfrm>
    </dsp:sp>
    <dsp:sp modelId="{5548D9C0-3055-4A99-9014-BBB19B81584E}">
      <dsp:nvSpPr>
        <dsp:cNvPr id="0" name=""/>
        <dsp:cNvSpPr/>
      </dsp:nvSpPr>
      <dsp:spPr>
        <a:xfrm rot="5400000">
          <a:off x="4164910" y="-2758626"/>
          <a:ext cx="1302871" cy="682650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Library preparation</a:t>
          </a:r>
        </a:p>
        <a:p>
          <a:pPr marL="228600" lvl="2" indent="-114300" algn="l" defTabSz="622300">
            <a:lnSpc>
              <a:spcPct val="90000"/>
            </a:lnSpc>
            <a:spcBef>
              <a:spcPct val="0"/>
            </a:spcBef>
            <a:spcAft>
              <a:spcPct val="15000"/>
            </a:spcAft>
            <a:buChar char="•"/>
          </a:pPr>
          <a:r>
            <a:rPr lang="en-US" sz="1400" kern="1200" dirty="0"/>
            <a:t>Isolate RNA</a:t>
          </a:r>
        </a:p>
        <a:p>
          <a:pPr marL="228600" lvl="2" indent="-114300" algn="l" defTabSz="622300">
            <a:lnSpc>
              <a:spcPct val="90000"/>
            </a:lnSpc>
            <a:spcBef>
              <a:spcPct val="0"/>
            </a:spcBef>
            <a:spcAft>
              <a:spcPct val="15000"/>
            </a:spcAft>
            <a:buChar char="•"/>
          </a:pPr>
          <a:r>
            <a:rPr lang="en-US" sz="1400" kern="1200" dirty="0"/>
            <a:t>Convert to </a:t>
          </a:r>
          <a:r>
            <a:rPr lang="en-US" sz="1400" kern="1200" dirty="0" err="1"/>
            <a:t>cDNA</a:t>
          </a:r>
          <a:r>
            <a:rPr lang="en-US" sz="1400" kern="1200" dirty="0"/>
            <a:t> using reverse transcriptase</a:t>
          </a:r>
        </a:p>
        <a:p>
          <a:pPr marL="228600" lvl="2" indent="-114300" algn="l" defTabSz="622300">
            <a:lnSpc>
              <a:spcPct val="90000"/>
            </a:lnSpc>
            <a:spcBef>
              <a:spcPct val="0"/>
            </a:spcBef>
            <a:spcAft>
              <a:spcPct val="15000"/>
            </a:spcAft>
            <a:buChar char="•"/>
          </a:pPr>
          <a:r>
            <a:rPr lang="en-US" sz="1400" kern="1200" dirty="0"/>
            <a:t>Make a library and sequence it</a:t>
          </a:r>
        </a:p>
      </dsp:txBody>
      <dsp:txXfrm rot="-5400000">
        <a:off x="1403093" y="66792"/>
        <a:ext cx="6762906" cy="1175669"/>
      </dsp:txXfrm>
    </dsp:sp>
    <dsp:sp modelId="{6B6D6B42-BB6A-6C4E-B78A-DE7D7244ECC1}">
      <dsp:nvSpPr>
        <dsp:cNvPr id="0" name=""/>
        <dsp:cNvSpPr/>
      </dsp:nvSpPr>
      <dsp:spPr>
        <a:xfrm rot="5400000">
          <a:off x="-300662" y="2117853"/>
          <a:ext cx="2004417" cy="140309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Bioinformatics</a:t>
          </a:r>
        </a:p>
      </dsp:txBody>
      <dsp:txXfrm rot="-5400000">
        <a:off x="1" y="2518736"/>
        <a:ext cx="1403092" cy="601325"/>
      </dsp:txXfrm>
    </dsp:sp>
    <dsp:sp modelId="{7CC219DB-9248-6E4C-BE1E-53CBFAE3AFA6}">
      <dsp:nvSpPr>
        <dsp:cNvPr id="0" name=""/>
        <dsp:cNvSpPr/>
      </dsp:nvSpPr>
      <dsp:spPr>
        <a:xfrm rot="5400000">
          <a:off x="4164910" y="-944626"/>
          <a:ext cx="1302871" cy="6826507"/>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Preprocess</a:t>
          </a:r>
          <a:r>
            <a:rPr lang="en-US" sz="1400" kern="1200" dirty="0"/>
            <a:t> the reads for quality control</a:t>
          </a:r>
        </a:p>
        <a:p>
          <a:pPr marL="114300" lvl="1" indent="-114300" algn="l" defTabSz="622300">
            <a:lnSpc>
              <a:spcPct val="90000"/>
            </a:lnSpc>
            <a:spcBef>
              <a:spcPct val="0"/>
            </a:spcBef>
            <a:spcAft>
              <a:spcPct val="15000"/>
            </a:spcAft>
            <a:buChar char="•"/>
          </a:pPr>
          <a:r>
            <a:rPr lang="en-US" sz="1400" b="1" kern="1200" dirty="0"/>
            <a:t>Align</a:t>
          </a:r>
          <a:r>
            <a:rPr lang="en-US" sz="1400" kern="1200" dirty="0"/>
            <a:t> the raw reads to a genome with a RNA-seq aligner</a:t>
          </a:r>
        </a:p>
        <a:p>
          <a:pPr marL="114300" lvl="1" indent="-114300" algn="l" defTabSz="622300">
            <a:lnSpc>
              <a:spcPct val="90000"/>
            </a:lnSpc>
            <a:spcBef>
              <a:spcPct val="0"/>
            </a:spcBef>
            <a:spcAft>
              <a:spcPct val="15000"/>
            </a:spcAft>
            <a:buChar char="•"/>
          </a:pPr>
          <a:r>
            <a:rPr lang="en-US" sz="1400" b="1" kern="1200" dirty="0"/>
            <a:t>Construct Transcriptome</a:t>
          </a:r>
        </a:p>
        <a:p>
          <a:pPr marL="114300" lvl="1" indent="-114300" algn="l" defTabSz="622300">
            <a:lnSpc>
              <a:spcPct val="90000"/>
            </a:lnSpc>
            <a:spcBef>
              <a:spcPct val="0"/>
            </a:spcBef>
            <a:spcAft>
              <a:spcPct val="15000"/>
            </a:spcAft>
            <a:buChar char="•"/>
          </a:pPr>
          <a:r>
            <a:rPr lang="en-US" sz="1400" b="1" kern="1200" dirty="0"/>
            <a:t>Quantify</a:t>
          </a:r>
          <a:r>
            <a:rPr lang="en-US" sz="1400" kern="1200" dirty="0"/>
            <a:t> with normalization</a:t>
          </a:r>
        </a:p>
        <a:p>
          <a:pPr marL="114300" lvl="1" indent="-114300" algn="l" defTabSz="622300">
            <a:lnSpc>
              <a:spcPct val="90000"/>
            </a:lnSpc>
            <a:spcBef>
              <a:spcPct val="0"/>
            </a:spcBef>
            <a:spcAft>
              <a:spcPct val="15000"/>
            </a:spcAft>
            <a:buChar char="•"/>
          </a:pPr>
          <a:r>
            <a:rPr lang="en-US" sz="1400" b="1" kern="1200" dirty="0"/>
            <a:t>Perform statistical tests </a:t>
          </a:r>
          <a:r>
            <a:rPr lang="en-US" sz="1400" kern="1200" dirty="0"/>
            <a:t>for differential expression</a:t>
          </a:r>
        </a:p>
      </dsp:txBody>
      <dsp:txXfrm rot="-5400000">
        <a:off x="1403093" y="1880792"/>
        <a:ext cx="6762906" cy="1175669"/>
      </dsp:txXfrm>
    </dsp:sp>
    <dsp:sp modelId="{15BC899E-51C6-2344-9C7A-DE1B3CC49F6E}">
      <dsp:nvSpPr>
        <dsp:cNvPr id="0" name=""/>
        <dsp:cNvSpPr/>
      </dsp:nvSpPr>
      <dsp:spPr>
        <a:xfrm rot="5400000">
          <a:off x="-300662" y="3931853"/>
          <a:ext cx="2004417" cy="140309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Further analysis (Optional)</a:t>
          </a:r>
        </a:p>
      </dsp:txBody>
      <dsp:txXfrm rot="-5400000">
        <a:off x="1" y="4332736"/>
        <a:ext cx="1403092" cy="601325"/>
      </dsp:txXfrm>
    </dsp:sp>
    <dsp:sp modelId="{15920A63-D370-9646-8090-466AF2B682BB}">
      <dsp:nvSpPr>
        <dsp:cNvPr id="0" name=""/>
        <dsp:cNvSpPr/>
      </dsp:nvSpPr>
      <dsp:spPr>
        <a:xfrm rot="5400000">
          <a:off x="4164910" y="869372"/>
          <a:ext cx="1302871" cy="6826507"/>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t>Clustering:</a:t>
          </a:r>
          <a:r>
            <a:rPr lang="en-US" sz="1400" kern="1200" dirty="0"/>
            <a:t> Principal Component Analysis (PCA), Hierarchical clustering, etc. </a:t>
          </a:r>
        </a:p>
        <a:p>
          <a:pPr marL="114300" lvl="1" indent="-114300" algn="l" defTabSz="622300">
            <a:lnSpc>
              <a:spcPct val="90000"/>
            </a:lnSpc>
            <a:spcBef>
              <a:spcPct val="0"/>
            </a:spcBef>
            <a:spcAft>
              <a:spcPct val="15000"/>
            </a:spcAft>
            <a:buChar char="•"/>
          </a:pPr>
          <a:r>
            <a:rPr lang="en-US" sz="1400" b="1" kern="1200" dirty="0"/>
            <a:t>Visualization</a:t>
          </a:r>
          <a:r>
            <a:rPr lang="en-US" sz="1400" kern="1200" dirty="0"/>
            <a:t>: Heatmap, Volcano plot, Scatter plot, etc.</a:t>
          </a:r>
        </a:p>
        <a:p>
          <a:pPr marL="114300" lvl="1" indent="-114300" algn="l" defTabSz="622300">
            <a:lnSpc>
              <a:spcPct val="90000"/>
            </a:lnSpc>
            <a:spcBef>
              <a:spcPct val="0"/>
            </a:spcBef>
            <a:spcAft>
              <a:spcPct val="15000"/>
            </a:spcAft>
            <a:buChar char="•"/>
          </a:pPr>
          <a:r>
            <a:rPr lang="en-US" sz="1400" b="1" kern="1200" dirty="0"/>
            <a:t>Pathway &amp; Network analysis</a:t>
          </a:r>
        </a:p>
        <a:p>
          <a:pPr marL="114300" lvl="1" indent="-114300" algn="l" defTabSz="622300">
            <a:lnSpc>
              <a:spcPct val="90000"/>
            </a:lnSpc>
            <a:spcBef>
              <a:spcPct val="0"/>
            </a:spcBef>
            <a:spcAft>
              <a:spcPct val="15000"/>
            </a:spcAft>
            <a:buChar char="•"/>
          </a:pPr>
          <a:r>
            <a:rPr lang="en-US" sz="1400" b="1" kern="1200" dirty="0"/>
            <a:t>Misc.:</a:t>
          </a:r>
          <a:r>
            <a:rPr lang="en-US" sz="1400" kern="1200" dirty="0"/>
            <a:t> (Mathematical </a:t>
          </a:r>
          <a:r>
            <a:rPr lang="en-US" sz="1400" kern="1200" dirty="0" err="1"/>
            <a:t>modelling</a:t>
          </a:r>
          <a:r>
            <a:rPr lang="en-US" sz="1400" kern="1200" dirty="0"/>
            <a:t>, gene ontology, combined analysis with other </a:t>
          </a:r>
          <a:r>
            <a:rPr lang="en-US" sz="1400" kern="1200" dirty="0" err="1"/>
            <a:t>seq’s</a:t>
          </a:r>
          <a:r>
            <a:rPr lang="en-US" sz="1400" kern="1200" dirty="0"/>
            <a:t>, </a:t>
          </a:r>
          <a:r>
            <a:rPr lang="is-IS" sz="1400" kern="1200" dirty="0"/>
            <a:t>…</a:t>
          </a:r>
          <a:endParaRPr lang="en-US" sz="1400" kern="1200" dirty="0"/>
        </a:p>
      </dsp:txBody>
      <dsp:txXfrm rot="-5400000">
        <a:off x="1403093" y="3694791"/>
        <a:ext cx="6762906" cy="117566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atin typeface="Arial" pitchFamily="34" charset="0"/>
                <a:cs typeface="Arial"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atin typeface="Arial" pitchFamily="34" charset="0"/>
                <a:cs typeface="Arial" pitchFamily="34" charset="0"/>
              </a:defRPr>
            </a:lvl1pPr>
          </a:lstStyle>
          <a:p>
            <a:pPr>
              <a:defRPr/>
            </a:pPr>
            <a:fld id="{2E98AE74-2D57-4C92-A560-27B85F3464C7}" type="datetimeFigureOut">
              <a:rPr lang="en-US"/>
              <a:pPr>
                <a:defRPr/>
              </a:pPr>
              <a:t>11/12/24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smtClean="0">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latin typeface="Arial" pitchFamily="34" charset="0"/>
                <a:cs typeface="Arial" pitchFamily="34" charset="0"/>
              </a:defRPr>
            </a:lvl1pPr>
          </a:lstStyle>
          <a:p>
            <a:pPr>
              <a:defRPr/>
            </a:pPr>
            <a:fld id="{81E1748E-EBA5-41F6-A183-1627FFE5975D}" type="slidenum">
              <a:rPr lang="en-US"/>
              <a:pPr>
                <a:defRPr/>
              </a:pPr>
              <a:t>‹#›</a:t>
            </a:fld>
            <a:endParaRPr lang="en-US"/>
          </a:p>
        </p:txBody>
      </p:sp>
    </p:spTree>
    <p:extLst>
      <p:ext uri="{BB962C8B-B14F-4D97-AF65-F5344CB8AC3E}">
        <p14:creationId xmlns:p14="http://schemas.microsoft.com/office/powerpoint/2010/main" val="2041810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0BE225-8B72-EF4C-957B-A9DC686C7237}" type="datetimeFigureOut">
              <a:rPr lang="en-US" smtClean="0"/>
              <a:t>11/12/24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330F2-4967-E04C-9FA6-C5984F66F385}" type="slidenum">
              <a:rPr lang="en-US" smtClean="0"/>
              <a:t>‹#›</a:t>
            </a:fld>
            <a:endParaRPr lang="en-US"/>
          </a:p>
        </p:txBody>
      </p:sp>
    </p:spTree>
    <p:extLst>
      <p:ext uri="{BB962C8B-B14F-4D97-AF65-F5344CB8AC3E}">
        <p14:creationId xmlns:p14="http://schemas.microsoft.com/office/powerpoint/2010/main" val="1505083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aligner STAR is a splicing known aligner.  If a read is not aligned as is, it suspects the read could be a spliced junction read.  Each read is split into multiple seeds.  Then, each seed is mapped to the reference genome requiring the perfect match.  Then, the mapped seed is extended along the reference genome with the read sequence, and insertion and deletions are allowed in this stage, but, indels would lower the mapping quality score due to the penalty score with indel.  From the candidate alignments, START choose the best one.</a:t>
            </a:r>
          </a:p>
        </p:txBody>
      </p:sp>
    </p:spTree>
    <p:extLst>
      <p:ext uri="{BB962C8B-B14F-4D97-AF65-F5344CB8AC3E}">
        <p14:creationId xmlns:p14="http://schemas.microsoft.com/office/powerpoint/2010/main" val="289872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DESEQ2 identifies differentially expressed genes by using statistical comparison on gene count tables.  For example, if we compare Post vs. Before for </a:t>
            </a:r>
            <a:r>
              <a:rPr lang="en-US" dirty="0" err="1"/>
              <a:t>GroupX</a:t>
            </a:r>
            <a:r>
              <a:rPr lang="en-US" dirty="0"/>
              <a:t>, we upload all the relevant samples’ gene count table into memory.  Then, normalization is performed by estimating the size factor of each sample and gene-wise dispersion, then, it applies  a statistical testing based on negative binomial generalized linear model.  P-values are estimated using Wald statistics.</a:t>
            </a:r>
          </a:p>
        </p:txBody>
      </p:sp>
    </p:spTree>
    <p:extLst>
      <p:ext uri="{BB962C8B-B14F-4D97-AF65-F5344CB8AC3E}">
        <p14:creationId xmlns:p14="http://schemas.microsoft.com/office/powerpoint/2010/main" val="4033068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44CE759-2556-4D55-A6DC-3F9C2663BFEC}" type="datetimeFigureOut">
              <a:rPr lang="en-US"/>
              <a:pPr>
                <a:defRPr/>
              </a:pPr>
              <a:t>11/12/24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8A72925-DCF4-4F72-9F4A-1639C0840F6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3BC8870-D322-490B-ACB3-19BEE3C8C3E7}" type="datetimeFigureOut">
              <a:rPr lang="en-US"/>
              <a:pPr>
                <a:defRPr/>
              </a:pPr>
              <a:t>11/12/24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E546327-9446-495B-B64F-27A5E5ACE41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23AB80B-78B0-4371-802F-E572CD4BA84A}" type="datetimeFigureOut">
              <a:rPr lang="en-US"/>
              <a:pPr>
                <a:defRPr/>
              </a:pPr>
              <a:t>11/12/24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58E2F18-BC02-49AA-81B5-7377FA06484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F5B28B5-1CD1-4CA2-9AB7-1EB4A496D35B}" type="datetimeFigureOut">
              <a:rPr lang="en-US"/>
              <a:pPr>
                <a:defRPr/>
              </a:pPr>
              <a:t>11/12/24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468DC0-5157-41FE-80D6-4862764AEC6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B3DE2CD-9816-4EAC-A548-BF0EA235A300}" type="datetimeFigureOut">
              <a:rPr lang="en-US"/>
              <a:pPr>
                <a:defRPr/>
              </a:pPr>
              <a:t>11/12/24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6F8555C-36BA-45F0-93B1-0974F07A7E4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C08E82B-DC75-4771-8690-677F44E8D406}" type="datetimeFigureOut">
              <a:rPr lang="en-US"/>
              <a:pPr>
                <a:defRPr/>
              </a:pPr>
              <a:t>11/12/24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54A75B-5F99-4614-830F-7FA8E621263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D6A4E59-E229-4109-B42B-F6E52D556B71}" type="datetimeFigureOut">
              <a:rPr lang="en-US"/>
              <a:pPr>
                <a:defRPr/>
              </a:pPr>
              <a:t>11/12/24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27FDB8A-0DD6-44A3-AAFB-BBFEA560D14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8F170778-8DAA-4EBA-A2F5-1905D7D22B42}" type="datetimeFigureOut">
              <a:rPr lang="en-US"/>
              <a:pPr>
                <a:defRPr/>
              </a:pPr>
              <a:t>11/12/24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D633494-3705-4FF0-831D-E222E8C5BED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E4371E4-501A-4319-91F6-30A33BC8A6E1}" type="datetimeFigureOut">
              <a:rPr lang="en-US"/>
              <a:pPr>
                <a:defRPr/>
              </a:pPr>
              <a:t>11/12/24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E559D31-39D5-456D-8DFB-AF48EB3E68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E83A7F0-7B5D-41BD-99E3-38AC600A5084}" type="datetimeFigureOut">
              <a:rPr lang="en-US"/>
              <a:pPr>
                <a:defRPr/>
              </a:pPr>
              <a:t>11/12/24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9ACF17-A529-47EA-BCB8-9F6693305AC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FF543B6-91BB-407D-9A00-3460BA9081A2}" type="datetimeFigureOut">
              <a:rPr lang="en-US"/>
              <a:pPr>
                <a:defRPr/>
              </a:pPr>
              <a:t>11/12/24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436FB9E-656C-4679-8549-662817DF80F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935FF6B-3FB2-4E41-9960-0F09A8D0F6BB}" type="datetimeFigureOut">
              <a:rPr lang="en-US"/>
              <a:pPr>
                <a:defRPr/>
              </a:pPr>
              <a:t>11/12/24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931B295E-5D4F-4E04-8744-3DA34BBBDA4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nfphilo/hisat2" TargetMode="External"/><Relationship Id="rId2" Type="http://schemas.openxmlformats.org/officeDocument/2006/relationships/hyperlink" Target="http://ccb.jhu.edu/software/tophat/index.shtml" TargetMode="External"/><Relationship Id="rId1" Type="http://schemas.openxmlformats.org/officeDocument/2006/relationships/slideLayout" Target="../slideLayouts/slideLayout2.xml"/><Relationship Id="rId5" Type="http://schemas.openxmlformats.org/officeDocument/2006/relationships/hyperlink" Target="https://sourceforge.net/projects/bbmap/" TargetMode="External"/><Relationship Id="rId4" Type="http://schemas.openxmlformats.org/officeDocument/2006/relationships/hyperlink" Target="https://github.com/alexdobin/STA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infphilo/hisat2" TargetMode="External"/><Relationship Id="rId2" Type="http://schemas.openxmlformats.org/officeDocument/2006/relationships/hyperlink" Target="http://ccb.jhu.edu/software/tophat/index.shtml" TargetMode="External"/><Relationship Id="rId1" Type="http://schemas.openxmlformats.org/officeDocument/2006/relationships/slideLayout" Target="../slideLayouts/slideLayout2.xml"/><Relationship Id="rId5" Type="http://schemas.openxmlformats.org/officeDocument/2006/relationships/hyperlink" Target="https://sourceforge.net/projects/bbmap/" TargetMode="External"/><Relationship Id="rId4" Type="http://schemas.openxmlformats.org/officeDocument/2006/relationships/hyperlink" Target="https://github.com/alexdobin/STA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s3.amazonaws.com/ngsyotta/experiment_replicate_1_R2.fastq.gz" TargetMode="External"/><Relationship Id="rId2" Type="http://schemas.openxmlformats.org/officeDocument/2006/relationships/hyperlink" Target="https://github.com/sijungyun/rna_seq_tutorial/raw/refs/heads/main/experiment_replicate_1_R1.fastq.gz"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3.amazonaws.com/ngsyotta/experiment_replicate_1_R2.fastq.gz" TargetMode="External"/><Relationship Id="rId2" Type="http://schemas.openxmlformats.org/officeDocument/2006/relationships/hyperlink" Target="https://github.com/sijungyun/rna_seq_tutorial/raw/refs/heads/main/experiment_replicate_1_R1.fastq.gz"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3.amazonaws.com/ngsyotta/experiment_replicate_1_R2.fastq.gz" TargetMode="External"/><Relationship Id="rId2" Type="http://schemas.openxmlformats.org/officeDocument/2006/relationships/hyperlink" Target="https://github.com/sijungyun/rna_seq_tutorial/raw/refs/heads/main/experiment_replicate_1_R1.fastq.gz"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news-medical.net/life-sciences/-Types-of-RNA-mRNA-rRNA-and-tRNA.aspx" TargetMode="External"/><Relationship Id="rId3" Type="http://schemas.openxmlformats.org/officeDocument/2006/relationships/diagramLayout" Target="../diagrams/layout1.xml"/><Relationship Id="rId7" Type="http://schemas.openxmlformats.org/officeDocument/2006/relationships/image" Target="../media/image1.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ijungyun/rna_seq_tutorial/raw/refs/heads/main/experiment_replicate_1_R1.fastq.gz" TargetMode="External"/><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hyperlink" Target="https://s3.amazonaws.com/ngsyotta/experiment_replicate_1_R2.fastq.gz"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3.amazonaws.com/ngsyotta/experiment_replicate_1_R2.fastq.gz" TargetMode="External"/><Relationship Id="rId2" Type="http://schemas.openxmlformats.org/officeDocument/2006/relationships/hyperlink" Target="https://github.com/sijungyun/rna_seq_tutorial/raw/refs/heads/main/experiment_replicate_1_R1.fastq.gz"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ncbi.nlm.nih.gov/pmc/articles/PMC3530905/pdf/bts635.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ijungyun/rna_seq_tutorial/raw/refs/heads/main/experiment_replicate_2_R2.fastq.gz" TargetMode="External"/><Relationship Id="rId7" Type="http://schemas.openxmlformats.org/officeDocument/2006/relationships/hyperlink" Target="https://github.com/sijungyun/rna_seq_tutorial/raw/refs/heads/main/control_replicate_2_R2.fastq.gz" TargetMode="External"/><Relationship Id="rId2" Type="http://schemas.openxmlformats.org/officeDocument/2006/relationships/hyperlink" Target="https://github.com/sijungyun/rna_seq_tutorial/raw/refs/heads/main/experiment_replicate_2_R1.fastq.gz" TargetMode="External"/><Relationship Id="rId1" Type="http://schemas.openxmlformats.org/officeDocument/2006/relationships/slideLayout" Target="../slideLayouts/slideLayout2.xml"/><Relationship Id="rId6" Type="http://schemas.openxmlformats.org/officeDocument/2006/relationships/hyperlink" Target="https://github.com/sijungyun/rna_seq_tutorial/raw/refs/heads/main/control_replicate_2_R1.fastq.gz" TargetMode="External"/><Relationship Id="rId5" Type="http://schemas.openxmlformats.org/officeDocument/2006/relationships/hyperlink" Target="https://github.com/sijungyun/rna_seq_tutorial/raw/refs/heads/main/control_replicate_1_R2.fastq.gz" TargetMode="External"/><Relationship Id="rId4" Type="http://schemas.openxmlformats.org/officeDocument/2006/relationships/hyperlink" Target="https://github.com/sijungyun/rna_seq_tutorial/raw/refs/heads/main/control_replicate_1_R1.fastq.gz" TargetMode="Externa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bioconductor.org/packages/release/bioc/vignettes/DESeq2/inst/doc/DESeq2.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hyperlink" Target="http://rodrigoguarischi.com/mate-pair-"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a:xfrm>
            <a:off x="533400" y="1295400"/>
            <a:ext cx="8305800" cy="1470025"/>
          </a:xfrm>
        </p:spPr>
        <p:txBody>
          <a:bodyPr/>
          <a:lstStyle/>
          <a:p>
            <a:pPr eaLnBrk="1" hangingPunct="1"/>
            <a:r>
              <a:rPr lang="en-US" altLang="ko-KR" dirty="0">
                <a:ea typeface="굴림" pitchFamily="34" charset="-127"/>
              </a:rPr>
              <a:t>RNA-seq with Galaxy:</a:t>
            </a:r>
            <a:br>
              <a:rPr lang="en-US" altLang="ko-KR" dirty="0">
                <a:ea typeface="굴림" pitchFamily="34" charset="-127"/>
              </a:rPr>
            </a:br>
            <a:r>
              <a:rPr lang="en-US" altLang="ko-KR" dirty="0">
                <a:ea typeface="굴림" pitchFamily="34" charset="-127"/>
              </a:rPr>
              <a:t>Basic concepts &amp; hands-on</a:t>
            </a:r>
          </a:p>
        </p:txBody>
      </p:sp>
      <p:sp>
        <p:nvSpPr>
          <p:cNvPr id="6148" name="Slide Number Placeholder 3"/>
          <p:cNvSpPr>
            <a:spLocks noGrp="1"/>
          </p:cNvSpPr>
          <p:nvPr>
            <p:ph type="sldNum" sz="quarter" idx="12"/>
          </p:nvPr>
        </p:nvSpPr>
        <p:spPr bwMode="auto">
          <a:noFill/>
          <a:ln>
            <a:miter lim="800000"/>
            <a:headEnd/>
            <a:tailEnd/>
          </a:ln>
        </p:spPr>
        <p:txBody>
          <a:bodyPr/>
          <a:lstStyle/>
          <a:p>
            <a:fld id="{1C434A7A-9639-44F2-AA66-74C000861A43}" type="slidenum">
              <a:rPr lang="en-US" altLang="ko-KR" smtClean="0">
                <a:ea typeface="굴림" pitchFamily="34" charset="-127"/>
              </a:rPr>
              <a:pPr/>
              <a:t>1</a:t>
            </a:fld>
            <a:endParaRPr lang="en-US" altLang="ko-KR">
              <a:ea typeface="굴림" pitchFamily="34" charset="-127"/>
            </a:endParaRPr>
          </a:p>
        </p:txBody>
      </p:sp>
      <p:sp>
        <p:nvSpPr>
          <p:cNvPr id="7" name="Subtitle 2">
            <a:extLst>
              <a:ext uri="{FF2B5EF4-FFF2-40B4-BE49-F238E27FC236}">
                <a16:creationId xmlns:a16="http://schemas.microsoft.com/office/drawing/2014/main" id="{F15CCA69-3C97-4F46-AF88-C2D4DCF9F739}"/>
              </a:ext>
            </a:extLst>
          </p:cNvPr>
          <p:cNvSpPr>
            <a:spLocks noGrp="1"/>
          </p:cNvSpPr>
          <p:nvPr>
            <p:ph type="subTitle" idx="1"/>
          </p:nvPr>
        </p:nvSpPr>
        <p:spPr>
          <a:xfrm>
            <a:off x="1371600" y="3457903"/>
            <a:ext cx="6400800" cy="1752600"/>
          </a:xfrm>
        </p:spPr>
        <p:txBody>
          <a:bodyPr/>
          <a:lstStyle/>
          <a:p>
            <a:pPr eaLnBrk="1" fontAlgn="auto" hangingPunct="1">
              <a:spcAft>
                <a:spcPts val="0"/>
              </a:spcAft>
              <a:defRPr/>
            </a:pPr>
            <a:r>
              <a:rPr lang="en-US" dirty="0"/>
              <a:t>Sijung Yun, Ph.D.</a:t>
            </a:r>
          </a:p>
          <a:p>
            <a:pPr eaLnBrk="1" fontAlgn="auto" hangingPunct="1">
              <a:spcAft>
                <a:spcPts val="0"/>
              </a:spcAft>
              <a:defRPr/>
            </a:pPr>
            <a:r>
              <a:rPr lang="en-US" dirty="0"/>
              <a:t>November 12, 2024</a:t>
            </a:r>
          </a:p>
        </p:txBody>
      </p:sp>
    </p:spTree>
    <p:extLst>
      <p:ext uri="{BB962C8B-B14F-4D97-AF65-F5344CB8AC3E}">
        <p14:creationId xmlns:p14="http://schemas.microsoft.com/office/powerpoint/2010/main" val="2135028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preparation (</a:t>
            </a:r>
            <a:r>
              <a:rPr lang="en-US" dirty="0" err="1"/>
              <a:t>Unstranded</a:t>
            </a:r>
            <a:r>
              <a:rPr lang="en-US" dirty="0"/>
              <a:t>)</a:t>
            </a:r>
          </a:p>
        </p:txBody>
      </p:sp>
      <p:pic>
        <p:nvPicPr>
          <p:cNvPr id="4" name="Content Placeholder 3"/>
          <p:cNvPicPr>
            <a:picLocks noGrp="1" noChangeAspect="1"/>
          </p:cNvPicPr>
          <p:nvPr>
            <p:ph idx="1"/>
          </p:nvPr>
        </p:nvPicPr>
        <p:blipFill>
          <a:blip r:embed="rId2"/>
          <a:srcRect l="-11303" r="-11303"/>
          <a:stretch>
            <a:fillRect/>
          </a:stretch>
        </p:blipFill>
        <p:spPr/>
      </p:pic>
      <p:sp>
        <p:nvSpPr>
          <p:cNvPr id="5" name="TextBox 4"/>
          <p:cNvSpPr txBox="1"/>
          <p:nvPr/>
        </p:nvSpPr>
        <p:spPr>
          <a:xfrm>
            <a:off x="5036945" y="6352401"/>
            <a:ext cx="2887855" cy="276999"/>
          </a:xfrm>
          <a:prstGeom prst="rect">
            <a:avLst/>
          </a:prstGeom>
          <a:noFill/>
        </p:spPr>
        <p:txBody>
          <a:bodyPr wrap="none" rtlCol="0">
            <a:spAutoFit/>
          </a:bodyPr>
          <a:lstStyle/>
          <a:p>
            <a:r>
              <a:rPr lang="en-US" sz="1200" dirty="0"/>
              <a:t>Images from http://</a:t>
            </a:r>
            <a:r>
              <a:rPr lang="en-US" sz="1200" dirty="0" err="1"/>
              <a:t>rnaseq.uoregon.edu</a:t>
            </a:r>
            <a:r>
              <a:rPr lang="en-US" sz="1200" dirty="0"/>
              <a:t>/ </a:t>
            </a:r>
          </a:p>
        </p:txBody>
      </p:sp>
    </p:spTree>
    <p:extLst>
      <p:ext uri="{BB962C8B-B14F-4D97-AF65-F5344CB8AC3E}">
        <p14:creationId xmlns:p14="http://schemas.microsoft.com/office/powerpoint/2010/main" val="1865389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preparation (Stranded)</a:t>
            </a:r>
          </a:p>
        </p:txBody>
      </p:sp>
      <p:sp>
        <p:nvSpPr>
          <p:cNvPr id="5" name="TextBox 4"/>
          <p:cNvSpPr txBox="1"/>
          <p:nvPr/>
        </p:nvSpPr>
        <p:spPr>
          <a:xfrm>
            <a:off x="2743200" y="6200001"/>
            <a:ext cx="3957409" cy="276999"/>
          </a:xfrm>
          <a:prstGeom prst="rect">
            <a:avLst/>
          </a:prstGeom>
          <a:noFill/>
        </p:spPr>
        <p:txBody>
          <a:bodyPr wrap="none" rtlCol="0">
            <a:spAutoFit/>
          </a:bodyPr>
          <a:lstStyle/>
          <a:p>
            <a:r>
              <a:rPr lang="en-US" sz="1200" dirty="0"/>
              <a:t>Shin et al.,</a:t>
            </a:r>
            <a:r>
              <a:rPr lang="fr-FR" sz="1200" dirty="0"/>
              <a:t> Nature Neuroscience 17, 1463–1475 (2014)</a:t>
            </a:r>
            <a:r>
              <a:rPr lang="en-US" sz="1200" dirty="0"/>
              <a:t> </a:t>
            </a:r>
          </a:p>
        </p:txBody>
      </p:sp>
      <p:pic>
        <p:nvPicPr>
          <p:cNvPr id="4" name="Content Placeholder 3" descr="Screen Shot 2016-07-20 at 10.01.41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533" b="-274"/>
          <a:stretch/>
        </p:blipFill>
        <p:spPr>
          <a:xfrm>
            <a:off x="0" y="2057400"/>
            <a:ext cx="6028671" cy="1669785"/>
          </a:xfrm>
        </p:spPr>
      </p:pic>
      <p:pic>
        <p:nvPicPr>
          <p:cNvPr id="7" name="Picture 6" descr="Screen Shot 2016-07-20 at 10.01.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447800"/>
            <a:ext cx="2501523" cy="4419600"/>
          </a:xfrm>
          <a:prstGeom prst="rect">
            <a:avLst/>
          </a:prstGeom>
        </p:spPr>
      </p:pic>
      <p:sp>
        <p:nvSpPr>
          <p:cNvPr id="8" name="Rectangle 7"/>
          <p:cNvSpPr/>
          <p:nvPr/>
        </p:nvSpPr>
        <p:spPr>
          <a:xfrm>
            <a:off x="6324600" y="1600200"/>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04800" y="1371600"/>
            <a:ext cx="877389" cy="646331"/>
          </a:xfrm>
          <a:prstGeom prst="rect">
            <a:avLst/>
          </a:prstGeom>
          <a:noFill/>
        </p:spPr>
        <p:txBody>
          <a:bodyPr wrap="none" rtlCol="0">
            <a:spAutoFit/>
          </a:bodyPr>
          <a:lstStyle/>
          <a:p>
            <a:endParaRPr lang="en-US" dirty="0"/>
          </a:p>
          <a:p>
            <a:r>
              <a:rPr lang="en-US" b="1" dirty="0"/>
              <a:t>Step 1</a:t>
            </a:r>
          </a:p>
        </p:txBody>
      </p:sp>
      <p:sp>
        <p:nvSpPr>
          <p:cNvPr id="10" name="TextBox 9"/>
          <p:cNvSpPr txBox="1"/>
          <p:nvPr/>
        </p:nvSpPr>
        <p:spPr>
          <a:xfrm>
            <a:off x="5867400" y="1371600"/>
            <a:ext cx="877389" cy="646331"/>
          </a:xfrm>
          <a:prstGeom prst="rect">
            <a:avLst/>
          </a:prstGeom>
          <a:noFill/>
        </p:spPr>
        <p:txBody>
          <a:bodyPr wrap="none" rtlCol="0">
            <a:spAutoFit/>
          </a:bodyPr>
          <a:lstStyle/>
          <a:p>
            <a:endParaRPr lang="en-US" dirty="0"/>
          </a:p>
          <a:p>
            <a:r>
              <a:rPr lang="en-US" b="1" dirty="0"/>
              <a:t>Step 2</a:t>
            </a:r>
          </a:p>
        </p:txBody>
      </p:sp>
    </p:spTree>
    <p:extLst>
      <p:ext uri="{BB962C8B-B14F-4D97-AF65-F5344CB8AC3E}">
        <p14:creationId xmlns:p14="http://schemas.microsoft.com/office/powerpoint/2010/main" val="1587259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639762"/>
          </a:xfrm>
        </p:spPr>
        <p:txBody>
          <a:bodyPr/>
          <a:lstStyle/>
          <a:p>
            <a:pPr eaLnBrk="1" hangingPunct="1"/>
            <a:r>
              <a:rPr lang="en-US" dirty="0"/>
              <a:t>RNA-seq procedure</a:t>
            </a:r>
          </a:p>
        </p:txBody>
      </p:sp>
      <p:graphicFrame>
        <p:nvGraphicFramePr>
          <p:cNvPr id="4" name="Content Placeholder 7"/>
          <p:cNvGraphicFramePr>
            <a:graphicFrameLocks/>
          </p:cNvGraphicFramePr>
          <p:nvPr>
            <p:extLst>
              <p:ext uri="{D42A27DB-BD31-4B8C-83A1-F6EECF244321}">
                <p14:modId xmlns:p14="http://schemas.microsoft.com/office/powerpoint/2010/main" val="2859839707"/>
              </p:ext>
            </p:extLst>
          </p:nvPr>
        </p:nvGraphicFramePr>
        <p:xfrm>
          <a:off x="457200" y="1143000"/>
          <a:ext cx="8229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905000" y="3200400"/>
            <a:ext cx="66294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2768727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0" y="152400"/>
            <a:ext cx="9144000" cy="914400"/>
          </a:xfrm>
        </p:spPr>
        <p:txBody>
          <a:bodyPr/>
          <a:lstStyle/>
          <a:p>
            <a:pPr eaLnBrk="1" hangingPunct="1"/>
            <a:r>
              <a:rPr lang="en-US" dirty="0"/>
              <a:t>Why do we need an RNA-seq aligner?</a:t>
            </a:r>
          </a:p>
        </p:txBody>
      </p:sp>
      <p:pic>
        <p:nvPicPr>
          <p:cNvPr id="4100" name="Picture 1" descr="RNA-Seq-alignment.png"/>
          <p:cNvPicPr>
            <a:picLocks noGrp="1" noChangeAspect="1"/>
          </p:cNvPicPr>
          <p:nvPr>
            <p:ph sz="half" idx="2"/>
          </p:nvPr>
        </p:nvPicPr>
        <p:blipFill>
          <a:blip r:embed="rId2" cstate="print"/>
          <a:srcRect/>
          <a:stretch>
            <a:fillRect/>
          </a:stretch>
        </p:blipFill>
        <p:spPr>
          <a:xfrm>
            <a:off x="1828800" y="1008783"/>
            <a:ext cx="5867400" cy="5620617"/>
          </a:xfrm>
          <a:noFill/>
        </p:spPr>
      </p:pic>
    </p:spTree>
    <p:extLst>
      <p:ext uri="{BB962C8B-B14F-4D97-AF65-F5344CB8AC3E}">
        <p14:creationId xmlns:p14="http://schemas.microsoft.com/office/powerpoint/2010/main" val="189417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Popular RNA-seq aligners</a:t>
            </a:r>
          </a:p>
        </p:txBody>
      </p:sp>
      <p:sp>
        <p:nvSpPr>
          <p:cNvPr id="7" name="Content Placeholder 6"/>
          <p:cNvSpPr>
            <a:spLocks noGrp="1"/>
          </p:cNvSpPr>
          <p:nvPr>
            <p:ph idx="1"/>
          </p:nvPr>
        </p:nvSpPr>
        <p:spPr/>
        <p:txBody>
          <a:bodyPr/>
          <a:lstStyle/>
          <a:p>
            <a:r>
              <a:rPr lang="en-US" sz="2800" dirty="0"/>
              <a:t>TOPHAT2</a:t>
            </a:r>
          </a:p>
          <a:p>
            <a:pPr lvl="1"/>
            <a:r>
              <a:rPr lang="en-US" sz="2000" dirty="0">
                <a:hlinkClick r:id="rId2"/>
              </a:rPr>
              <a:t>http://ccb.jhu.edu/software/tophat/index.shtml</a:t>
            </a:r>
            <a:endParaRPr lang="en-US" sz="2000" dirty="0"/>
          </a:p>
          <a:p>
            <a:r>
              <a:rPr lang="en-US" sz="2800" dirty="0"/>
              <a:t>HISAT2</a:t>
            </a:r>
          </a:p>
          <a:p>
            <a:pPr lvl="1"/>
            <a:r>
              <a:rPr lang="en-US" sz="2000" dirty="0">
                <a:hlinkClick r:id="rId3"/>
              </a:rPr>
              <a:t>https://github.com/infphilo/hisat2</a:t>
            </a:r>
            <a:endParaRPr lang="en-US" sz="2000" dirty="0"/>
          </a:p>
          <a:p>
            <a:r>
              <a:rPr lang="en-US" sz="2800" dirty="0"/>
              <a:t>STAR</a:t>
            </a:r>
          </a:p>
          <a:p>
            <a:pPr lvl="1"/>
            <a:r>
              <a:rPr lang="en-US" sz="2000" dirty="0">
                <a:hlinkClick r:id="rId4"/>
              </a:rPr>
              <a:t>https://github.com/alexdobin/STAR</a:t>
            </a:r>
            <a:endParaRPr lang="en-US" sz="2400" dirty="0"/>
          </a:p>
          <a:p>
            <a:r>
              <a:rPr lang="en-US" sz="2800" dirty="0"/>
              <a:t>BBMAP</a:t>
            </a:r>
          </a:p>
          <a:p>
            <a:pPr lvl="1"/>
            <a:r>
              <a:rPr lang="en-US" sz="2000" dirty="0">
                <a:hlinkClick r:id="rId5"/>
              </a:rPr>
              <a:t>https://sourceforge.net/projects/bbmap/</a:t>
            </a:r>
            <a:endParaRPr lang="en-US" sz="2000" dirty="0"/>
          </a:p>
          <a:p>
            <a:r>
              <a:rPr lang="en-US" sz="2800" dirty="0"/>
              <a:t>Others</a:t>
            </a:r>
          </a:p>
          <a:p>
            <a:pPr lvl="1"/>
            <a:r>
              <a:rPr lang="en-US" sz="1200" dirty="0"/>
              <a:t>ERANGE, </a:t>
            </a:r>
            <a:r>
              <a:rPr lang="en-US" sz="1200" dirty="0" err="1"/>
              <a:t>IsoformEx</a:t>
            </a:r>
            <a:r>
              <a:rPr lang="en-US" sz="1200" dirty="0"/>
              <a:t>, </a:t>
            </a:r>
            <a:r>
              <a:rPr lang="en-US" sz="1200" dirty="0" err="1"/>
              <a:t>MapAL</a:t>
            </a:r>
            <a:r>
              <a:rPr lang="en-US" sz="1200" dirty="0"/>
              <a:t>, OSA, PRADA, RNA-MATE, RUM, RNASEQR, </a:t>
            </a:r>
            <a:r>
              <a:rPr lang="en-US" sz="1200" dirty="0" err="1"/>
              <a:t>SAMMate</a:t>
            </a:r>
            <a:r>
              <a:rPr lang="en-US" sz="1200" dirty="0"/>
              <a:t>, </a:t>
            </a:r>
            <a:r>
              <a:rPr lang="en-US" sz="1200" dirty="0" err="1"/>
              <a:t>SpliceSeq</a:t>
            </a:r>
            <a:r>
              <a:rPr lang="en-US" sz="1200" dirty="0"/>
              <a:t>, X-Mate, </a:t>
            </a:r>
            <a:r>
              <a:rPr lang="en-US" sz="1200" dirty="0" err="1"/>
              <a:t>ABMapper</a:t>
            </a:r>
            <a:r>
              <a:rPr lang="en-US" sz="1200" dirty="0"/>
              <a:t>, </a:t>
            </a:r>
            <a:r>
              <a:rPr lang="en-US" sz="1200" dirty="0" err="1"/>
              <a:t>ContextMap</a:t>
            </a:r>
            <a:r>
              <a:rPr lang="en-US" sz="1200" dirty="0"/>
              <a:t>, CRAC, GSNAP, </a:t>
            </a:r>
            <a:r>
              <a:rPr lang="en-US" sz="1200" dirty="0" err="1"/>
              <a:t>HMMSplicer</a:t>
            </a:r>
            <a:r>
              <a:rPr lang="en-US" sz="1200" dirty="0"/>
              <a:t>, </a:t>
            </a:r>
            <a:r>
              <a:rPr lang="en-US" sz="1200" dirty="0" err="1"/>
              <a:t>MapSplice</a:t>
            </a:r>
            <a:r>
              <a:rPr lang="en-US" sz="1200" dirty="0"/>
              <a:t>, </a:t>
            </a:r>
            <a:r>
              <a:rPr lang="en-US" sz="1200" dirty="0" err="1"/>
              <a:t>PALMapper</a:t>
            </a:r>
            <a:r>
              <a:rPr lang="en-US" sz="1200" dirty="0"/>
              <a:t>, Pass, </a:t>
            </a:r>
            <a:r>
              <a:rPr lang="en-US" sz="1200" dirty="0" err="1"/>
              <a:t>PASSion</a:t>
            </a:r>
            <a:r>
              <a:rPr lang="en-US" sz="1200" dirty="0"/>
              <a:t>, PASTA, RAZER, </a:t>
            </a:r>
            <a:r>
              <a:rPr lang="en-US" sz="1200" dirty="0" err="1"/>
              <a:t>SeqSaw</a:t>
            </a:r>
            <a:r>
              <a:rPr lang="en-US" sz="1200" dirty="0"/>
              <a:t>, </a:t>
            </a:r>
            <a:r>
              <a:rPr lang="en-US" sz="1200" dirty="0" err="1"/>
              <a:t>SoapSplice</a:t>
            </a:r>
            <a:r>
              <a:rPr lang="en-US" sz="1200" dirty="0"/>
              <a:t>, </a:t>
            </a:r>
            <a:r>
              <a:rPr lang="en-US" sz="1200" dirty="0" err="1"/>
              <a:t>SpliceMap</a:t>
            </a:r>
            <a:r>
              <a:rPr lang="en-US" sz="1200" dirty="0"/>
              <a:t>, </a:t>
            </a:r>
            <a:r>
              <a:rPr lang="en-US" sz="1200" dirty="0" err="1"/>
              <a:t>SplitSeek</a:t>
            </a:r>
            <a:r>
              <a:rPr lang="en-US" sz="1200" dirty="0"/>
              <a:t>, </a:t>
            </a:r>
            <a:r>
              <a:rPr lang="en-US" sz="1200" dirty="0" err="1"/>
              <a:t>SuperSplat</a:t>
            </a:r>
            <a:r>
              <a:rPr lang="en-US" sz="1200" dirty="0"/>
              <a:t>, </a:t>
            </a:r>
            <a:r>
              <a:rPr lang="en-US" sz="1200" dirty="0" err="1"/>
              <a:t>Subread</a:t>
            </a:r>
            <a:r>
              <a:rPr lang="en-US" sz="1200" dirty="0"/>
              <a:t>, </a:t>
            </a:r>
            <a:r>
              <a:rPr lang="en-US" sz="1200" dirty="0" err="1"/>
              <a:t>Subjunc</a:t>
            </a:r>
            <a:r>
              <a:rPr lang="en-US" sz="1200" dirty="0"/>
              <a:t>, </a:t>
            </a:r>
            <a:r>
              <a:rPr lang="en-US" sz="1200" dirty="0" err="1"/>
              <a:t>MapNext</a:t>
            </a:r>
            <a:r>
              <a:rPr lang="en-US" sz="1200" dirty="0"/>
              <a:t>, </a:t>
            </a:r>
            <a:r>
              <a:rPr lang="en-US" sz="1200" dirty="0" err="1"/>
              <a:t>Olego</a:t>
            </a:r>
            <a:r>
              <a:rPr lang="en-US" sz="1200" dirty="0"/>
              <a:t>, </a:t>
            </a:r>
            <a:r>
              <a:rPr lang="en-US" sz="1200" dirty="0" err="1"/>
              <a:t>G.Mo.R</a:t>
            </a:r>
            <a:r>
              <a:rPr lang="en-US" sz="1200" dirty="0"/>
              <a:t>-Se, </a:t>
            </a:r>
            <a:r>
              <a:rPr lang="en-US" sz="1200" dirty="0" err="1"/>
              <a:t>etc</a:t>
            </a:r>
            <a:r>
              <a:rPr lang="is-IS" sz="1200" dirty="0"/>
              <a:t>…..</a:t>
            </a:r>
            <a:endParaRPr lang="en-US" sz="1200" dirty="0"/>
          </a:p>
        </p:txBody>
      </p:sp>
      <p:sp>
        <p:nvSpPr>
          <p:cNvPr id="5" name="Slide Number Placeholder 4"/>
          <p:cNvSpPr>
            <a:spLocks noGrp="1"/>
          </p:cNvSpPr>
          <p:nvPr>
            <p:ph type="sldNum" sz="quarter" idx="12"/>
          </p:nvPr>
        </p:nvSpPr>
        <p:spPr/>
        <p:txBody>
          <a:bodyPr/>
          <a:lstStyle/>
          <a:p>
            <a:pPr>
              <a:defRPr/>
            </a:pPr>
            <a:fld id="{F5F03429-539D-49E8-B9D2-7A55312FE144}" type="slidenum">
              <a:rPr lang="en-US" smtClean="0"/>
              <a:pPr>
                <a:defRPr/>
              </a:pPr>
              <a:t>14</a:t>
            </a:fld>
            <a:endParaRPr lang="en-US"/>
          </a:p>
        </p:txBody>
      </p:sp>
      <p:sp>
        <p:nvSpPr>
          <p:cNvPr id="8" name="TextBox 7"/>
          <p:cNvSpPr txBox="1"/>
          <p:nvPr/>
        </p:nvSpPr>
        <p:spPr>
          <a:xfrm>
            <a:off x="2864701" y="6352401"/>
            <a:ext cx="5060099" cy="276999"/>
          </a:xfrm>
          <a:prstGeom prst="rect">
            <a:avLst/>
          </a:prstGeom>
          <a:noFill/>
        </p:spPr>
        <p:txBody>
          <a:bodyPr wrap="none" rtlCol="0">
            <a:spAutoFit/>
          </a:bodyPr>
          <a:lstStyle/>
          <a:p>
            <a:r>
              <a:rPr lang="en-US" sz="1200" dirty="0"/>
              <a:t>Ref: https://</a:t>
            </a:r>
            <a:r>
              <a:rPr lang="en-US" sz="1200" dirty="0" err="1"/>
              <a:t>en.wikipedia.org</a:t>
            </a:r>
            <a:r>
              <a:rPr lang="en-US" sz="1200" dirty="0"/>
              <a:t>/wiki/</a:t>
            </a:r>
            <a:r>
              <a:rPr lang="en-US" sz="1200" dirty="0" err="1"/>
              <a:t>List_of_RNA-Seq_bioinformatics_tools</a:t>
            </a:r>
            <a:endParaRPr lang="en-US" sz="1200" dirty="0"/>
          </a:p>
        </p:txBody>
      </p:sp>
    </p:spTree>
    <p:extLst>
      <p:ext uri="{BB962C8B-B14F-4D97-AF65-F5344CB8AC3E}">
        <p14:creationId xmlns:p14="http://schemas.microsoft.com/office/powerpoint/2010/main" val="2541006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Popular RNA-seq aligners</a:t>
            </a:r>
          </a:p>
        </p:txBody>
      </p:sp>
      <p:sp>
        <p:nvSpPr>
          <p:cNvPr id="7" name="Content Placeholder 6"/>
          <p:cNvSpPr>
            <a:spLocks noGrp="1"/>
          </p:cNvSpPr>
          <p:nvPr>
            <p:ph idx="1"/>
          </p:nvPr>
        </p:nvSpPr>
        <p:spPr/>
        <p:txBody>
          <a:bodyPr/>
          <a:lstStyle/>
          <a:p>
            <a:r>
              <a:rPr lang="en-US" sz="2800" dirty="0"/>
              <a:t>TOPHAT2</a:t>
            </a:r>
          </a:p>
          <a:p>
            <a:pPr lvl="1"/>
            <a:r>
              <a:rPr lang="en-US" sz="2000" dirty="0">
                <a:hlinkClick r:id="rId2"/>
              </a:rPr>
              <a:t>http://ccb.jhu.edu/software/tophat/index.shtml</a:t>
            </a:r>
            <a:endParaRPr lang="en-US" sz="2000" dirty="0"/>
          </a:p>
          <a:p>
            <a:r>
              <a:rPr lang="en-US" sz="2800" dirty="0"/>
              <a:t>HISAT2</a:t>
            </a:r>
          </a:p>
          <a:p>
            <a:pPr lvl="1"/>
            <a:r>
              <a:rPr lang="en-US" sz="2000" dirty="0">
                <a:hlinkClick r:id="rId3"/>
              </a:rPr>
              <a:t>https://github.com/infphilo/hisat2</a:t>
            </a:r>
            <a:endParaRPr lang="en-US" sz="2000" dirty="0"/>
          </a:p>
          <a:p>
            <a:r>
              <a:rPr lang="en-US" sz="2800" dirty="0"/>
              <a:t>STAR</a:t>
            </a:r>
          </a:p>
          <a:p>
            <a:pPr lvl="1"/>
            <a:r>
              <a:rPr lang="en-US" sz="2000" dirty="0">
                <a:hlinkClick r:id="rId4"/>
              </a:rPr>
              <a:t>https://github.com/alexdobin/STAR</a:t>
            </a:r>
            <a:endParaRPr lang="en-US" sz="2400" dirty="0"/>
          </a:p>
          <a:p>
            <a:r>
              <a:rPr lang="en-US" sz="2800" dirty="0"/>
              <a:t>BBMAP</a:t>
            </a:r>
          </a:p>
          <a:p>
            <a:pPr lvl="1"/>
            <a:r>
              <a:rPr lang="en-US" sz="2000" dirty="0">
                <a:hlinkClick r:id="rId5"/>
              </a:rPr>
              <a:t>https://sourceforge.net/projects/bbmap/</a:t>
            </a:r>
            <a:endParaRPr lang="en-US" sz="2000" dirty="0"/>
          </a:p>
          <a:p>
            <a:r>
              <a:rPr lang="en-US" sz="2800" dirty="0"/>
              <a:t>Others</a:t>
            </a:r>
          </a:p>
          <a:p>
            <a:pPr lvl="1"/>
            <a:r>
              <a:rPr lang="en-US" sz="1200" dirty="0"/>
              <a:t>ERANGE, </a:t>
            </a:r>
            <a:r>
              <a:rPr lang="en-US" sz="1200" dirty="0" err="1"/>
              <a:t>IsoformEx</a:t>
            </a:r>
            <a:r>
              <a:rPr lang="en-US" sz="1200" dirty="0"/>
              <a:t>, </a:t>
            </a:r>
            <a:r>
              <a:rPr lang="en-US" sz="1200" dirty="0" err="1"/>
              <a:t>MapAL</a:t>
            </a:r>
            <a:r>
              <a:rPr lang="en-US" sz="1200" dirty="0"/>
              <a:t>, OSA, PRADA, RNA-MATE, RUM, RNASEQR, </a:t>
            </a:r>
            <a:r>
              <a:rPr lang="en-US" sz="1200" dirty="0" err="1"/>
              <a:t>SAMMate</a:t>
            </a:r>
            <a:r>
              <a:rPr lang="en-US" sz="1200" dirty="0"/>
              <a:t>, </a:t>
            </a:r>
            <a:r>
              <a:rPr lang="en-US" sz="1200" dirty="0" err="1"/>
              <a:t>SpliceSeq</a:t>
            </a:r>
            <a:r>
              <a:rPr lang="en-US" sz="1200" dirty="0"/>
              <a:t>, X-Mate, </a:t>
            </a:r>
            <a:r>
              <a:rPr lang="en-US" sz="1200" dirty="0" err="1"/>
              <a:t>ABMapper</a:t>
            </a:r>
            <a:r>
              <a:rPr lang="en-US" sz="1200" dirty="0"/>
              <a:t>, </a:t>
            </a:r>
            <a:r>
              <a:rPr lang="en-US" sz="1200" dirty="0" err="1"/>
              <a:t>ContextMap</a:t>
            </a:r>
            <a:r>
              <a:rPr lang="en-US" sz="1200" dirty="0"/>
              <a:t>, CRAC, GSNAP, </a:t>
            </a:r>
            <a:r>
              <a:rPr lang="en-US" sz="1200" dirty="0" err="1"/>
              <a:t>HMMSplicer</a:t>
            </a:r>
            <a:r>
              <a:rPr lang="en-US" sz="1200" dirty="0"/>
              <a:t>, </a:t>
            </a:r>
            <a:r>
              <a:rPr lang="en-US" sz="1200" dirty="0" err="1"/>
              <a:t>MapSplice</a:t>
            </a:r>
            <a:r>
              <a:rPr lang="en-US" sz="1200" dirty="0"/>
              <a:t>, </a:t>
            </a:r>
            <a:r>
              <a:rPr lang="en-US" sz="1200" dirty="0" err="1"/>
              <a:t>PALMapper</a:t>
            </a:r>
            <a:r>
              <a:rPr lang="en-US" sz="1200" dirty="0"/>
              <a:t>, Pass, </a:t>
            </a:r>
            <a:r>
              <a:rPr lang="en-US" sz="1200" dirty="0" err="1"/>
              <a:t>PASSion</a:t>
            </a:r>
            <a:r>
              <a:rPr lang="en-US" sz="1200" dirty="0"/>
              <a:t>, PASTA, RAZER, </a:t>
            </a:r>
            <a:r>
              <a:rPr lang="en-US" sz="1200" dirty="0" err="1"/>
              <a:t>SeqSaw</a:t>
            </a:r>
            <a:r>
              <a:rPr lang="en-US" sz="1200" dirty="0"/>
              <a:t>, </a:t>
            </a:r>
            <a:r>
              <a:rPr lang="en-US" sz="1200" dirty="0" err="1"/>
              <a:t>SoapSplice</a:t>
            </a:r>
            <a:r>
              <a:rPr lang="en-US" sz="1200" dirty="0"/>
              <a:t>, </a:t>
            </a:r>
            <a:r>
              <a:rPr lang="en-US" sz="1200" dirty="0" err="1"/>
              <a:t>SpliceMap</a:t>
            </a:r>
            <a:r>
              <a:rPr lang="en-US" sz="1200" dirty="0"/>
              <a:t>, </a:t>
            </a:r>
            <a:r>
              <a:rPr lang="en-US" sz="1200" dirty="0" err="1"/>
              <a:t>SplitSeek</a:t>
            </a:r>
            <a:r>
              <a:rPr lang="en-US" sz="1200" dirty="0"/>
              <a:t>, </a:t>
            </a:r>
            <a:r>
              <a:rPr lang="en-US" sz="1200" dirty="0" err="1"/>
              <a:t>SuperSplat</a:t>
            </a:r>
            <a:r>
              <a:rPr lang="en-US" sz="1200" dirty="0"/>
              <a:t>, </a:t>
            </a:r>
            <a:r>
              <a:rPr lang="en-US" sz="1200" dirty="0" err="1"/>
              <a:t>Subread</a:t>
            </a:r>
            <a:r>
              <a:rPr lang="en-US" sz="1200" dirty="0"/>
              <a:t>, </a:t>
            </a:r>
            <a:r>
              <a:rPr lang="en-US" sz="1200" dirty="0" err="1"/>
              <a:t>Subjunc</a:t>
            </a:r>
            <a:r>
              <a:rPr lang="en-US" sz="1200" dirty="0"/>
              <a:t>, </a:t>
            </a:r>
            <a:r>
              <a:rPr lang="en-US" sz="1200" dirty="0" err="1"/>
              <a:t>MapNext</a:t>
            </a:r>
            <a:r>
              <a:rPr lang="en-US" sz="1200" dirty="0"/>
              <a:t>, </a:t>
            </a:r>
            <a:r>
              <a:rPr lang="en-US" sz="1200" dirty="0" err="1"/>
              <a:t>Olego</a:t>
            </a:r>
            <a:r>
              <a:rPr lang="en-US" sz="1200" dirty="0"/>
              <a:t>, </a:t>
            </a:r>
            <a:r>
              <a:rPr lang="en-US" sz="1200" dirty="0" err="1"/>
              <a:t>G.Mo.R</a:t>
            </a:r>
            <a:r>
              <a:rPr lang="en-US" sz="1200" dirty="0"/>
              <a:t>-Se, </a:t>
            </a:r>
            <a:r>
              <a:rPr lang="en-US" sz="1200" dirty="0" err="1"/>
              <a:t>etc</a:t>
            </a:r>
            <a:r>
              <a:rPr lang="is-IS" sz="1200" dirty="0"/>
              <a:t>…..</a:t>
            </a:r>
            <a:endParaRPr lang="en-US" sz="1200" dirty="0"/>
          </a:p>
        </p:txBody>
      </p:sp>
      <p:sp>
        <p:nvSpPr>
          <p:cNvPr id="5" name="Slide Number Placeholder 4"/>
          <p:cNvSpPr>
            <a:spLocks noGrp="1"/>
          </p:cNvSpPr>
          <p:nvPr>
            <p:ph type="sldNum" sz="quarter" idx="12"/>
          </p:nvPr>
        </p:nvSpPr>
        <p:spPr/>
        <p:txBody>
          <a:bodyPr/>
          <a:lstStyle/>
          <a:p>
            <a:pPr>
              <a:defRPr/>
            </a:pPr>
            <a:fld id="{F5F03429-539D-49E8-B9D2-7A55312FE144}" type="slidenum">
              <a:rPr lang="en-US" smtClean="0"/>
              <a:pPr>
                <a:defRPr/>
              </a:pPr>
              <a:t>15</a:t>
            </a:fld>
            <a:endParaRPr lang="en-US"/>
          </a:p>
        </p:txBody>
      </p:sp>
      <p:sp>
        <p:nvSpPr>
          <p:cNvPr id="8" name="TextBox 7"/>
          <p:cNvSpPr txBox="1"/>
          <p:nvPr/>
        </p:nvSpPr>
        <p:spPr>
          <a:xfrm>
            <a:off x="2864701" y="6352401"/>
            <a:ext cx="5060099" cy="276999"/>
          </a:xfrm>
          <a:prstGeom prst="rect">
            <a:avLst/>
          </a:prstGeom>
          <a:noFill/>
        </p:spPr>
        <p:txBody>
          <a:bodyPr wrap="none" rtlCol="0">
            <a:spAutoFit/>
          </a:bodyPr>
          <a:lstStyle/>
          <a:p>
            <a:r>
              <a:rPr lang="en-US" sz="1200" dirty="0"/>
              <a:t>Ref: https://</a:t>
            </a:r>
            <a:r>
              <a:rPr lang="en-US" sz="1200" dirty="0" err="1"/>
              <a:t>en.wikipedia.org</a:t>
            </a:r>
            <a:r>
              <a:rPr lang="en-US" sz="1200" dirty="0"/>
              <a:t>/wiki/</a:t>
            </a:r>
            <a:r>
              <a:rPr lang="en-US" sz="1200" dirty="0" err="1"/>
              <a:t>List_of_RNA-Seq_bioinformatics_tools</a:t>
            </a:r>
            <a:endParaRPr lang="en-US" sz="1200" dirty="0"/>
          </a:p>
        </p:txBody>
      </p:sp>
      <p:sp>
        <p:nvSpPr>
          <p:cNvPr id="9" name="Rectangle 8"/>
          <p:cNvSpPr/>
          <p:nvPr/>
        </p:nvSpPr>
        <p:spPr>
          <a:xfrm>
            <a:off x="457200" y="2514600"/>
            <a:ext cx="7924800"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1727938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a:t>
            </a:r>
            <a:r>
              <a:rPr lang="en-US" b="1" dirty="0"/>
              <a:t>Align</a:t>
            </a:r>
            <a:r>
              <a:rPr lang="en-US" dirty="0"/>
              <a:t> RNA-seq reads</a:t>
            </a:r>
          </a:p>
        </p:txBody>
      </p:sp>
      <p:sp>
        <p:nvSpPr>
          <p:cNvPr id="3" name="Content Placeholder 2"/>
          <p:cNvSpPr>
            <a:spLocks noGrp="1"/>
          </p:cNvSpPr>
          <p:nvPr>
            <p:ph idx="1"/>
          </p:nvPr>
        </p:nvSpPr>
        <p:spPr/>
        <p:txBody>
          <a:bodyPr/>
          <a:lstStyle/>
          <a:p>
            <a:r>
              <a:rPr lang="en-US" dirty="0"/>
              <a:t>FASTQ file could be downloaded from </a:t>
            </a:r>
          </a:p>
          <a:p>
            <a:endParaRPr lang="en-US" dirty="0">
              <a:sym typeface="Wingdings"/>
            </a:endParaRPr>
          </a:p>
          <a:p>
            <a:r>
              <a:rPr lang="en-US" dirty="0">
                <a:sym typeface="Wingdings"/>
              </a:rPr>
              <a:t>Step 1: Go to the web server, </a:t>
            </a:r>
            <a:r>
              <a:rPr lang="en-US" dirty="0" err="1">
                <a:sym typeface="Wingdings"/>
              </a:rPr>
              <a:t>usegalaxy.org</a:t>
            </a:r>
            <a:endParaRPr lang="en-US" dirty="0">
              <a:sym typeface="Wingdings"/>
            </a:endParaRPr>
          </a:p>
          <a:p>
            <a:r>
              <a:rPr lang="en-US" dirty="0">
                <a:sym typeface="Wingdings"/>
              </a:rPr>
              <a:t>Step 2: Upload the unaligned reads to Galaxy</a:t>
            </a:r>
          </a:p>
          <a:p>
            <a:r>
              <a:rPr lang="en-US" dirty="0">
                <a:sym typeface="Wingdings"/>
              </a:rPr>
              <a:t>Step 3: Run an RNA-seq aligner (HISAT) with reference genome hg38 in the Galaxy</a:t>
            </a:r>
            <a:endParaRPr lang="en-US" dirty="0"/>
          </a:p>
        </p:txBody>
      </p:sp>
      <p:sp>
        <p:nvSpPr>
          <p:cNvPr id="4" name="Slide Number Placeholder 3"/>
          <p:cNvSpPr>
            <a:spLocks noGrp="1"/>
          </p:cNvSpPr>
          <p:nvPr>
            <p:ph type="sldNum" sz="quarter" idx="12"/>
          </p:nvPr>
        </p:nvSpPr>
        <p:spPr/>
        <p:txBody>
          <a:bodyPr/>
          <a:lstStyle/>
          <a:p>
            <a:pPr>
              <a:defRPr/>
            </a:pPr>
            <a:fld id="{087ECB02-7461-4755-B6B6-78E3E9C12F66}" type="slidenum">
              <a:rPr lang="en-US" smtClean="0"/>
              <a:pPr>
                <a:defRPr/>
              </a:pPr>
              <a:t>16</a:t>
            </a:fld>
            <a:endParaRPr lang="en-US"/>
          </a:p>
        </p:txBody>
      </p:sp>
      <p:sp>
        <p:nvSpPr>
          <p:cNvPr id="6" name="TextBox 5">
            <a:extLst>
              <a:ext uri="{FF2B5EF4-FFF2-40B4-BE49-F238E27FC236}">
                <a16:creationId xmlns:a16="http://schemas.microsoft.com/office/drawing/2014/main" id="{21A043FF-39A6-A64C-A2F8-B3B4D795B51D}"/>
              </a:ext>
            </a:extLst>
          </p:cNvPr>
          <p:cNvSpPr txBox="1"/>
          <p:nvPr/>
        </p:nvSpPr>
        <p:spPr>
          <a:xfrm>
            <a:off x="8070883" y="2057400"/>
            <a:ext cx="875561" cy="307777"/>
          </a:xfrm>
          <a:prstGeom prst="rect">
            <a:avLst/>
          </a:prstGeom>
          <a:noFill/>
        </p:spPr>
        <p:txBody>
          <a:bodyPr wrap="none" rtlCol="0">
            <a:spAutoFit/>
          </a:bodyPr>
          <a:lstStyle/>
          <a:p>
            <a:r>
              <a:rPr lang="en-US" sz="1400" dirty="0"/>
              <a:t>~ 10 min</a:t>
            </a:r>
          </a:p>
        </p:txBody>
      </p:sp>
      <p:sp>
        <p:nvSpPr>
          <p:cNvPr id="7" name="TextBox 11">
            <a:extLst>
              <a:ext uri="{FF2B5EF4-FFF2-40B4-BE49-F238E27FC236}">
                <a16:creationId xmlns:a16="http://schemas.microsoft.com/office/drawing/2014/main" id="{A830353D-244C-F5EE-FED5-C9FECEDC5874}"/>
              </a:ext>
            </a:extLst>
          </p:cNvPr>
          <p:cNvSpPr txBox="1">
            <a:spLocks noChangeArrowheads="1"/>
          </p:cNvSpPr>
          <p:nvPr/>
        </p:nvSpPr>
        <p:spPr bwMode="auto">
          <a:xfrm>
            <a:off x="529395" y="2273657"/>
            <a:ext cx="8310288" cy="307777"/>
          </a:xfrm>
          <a:prstGeom prst="rect">
            <a:avLst/>
          </a:prstGeom>
          <a:noFill/>
          <a:ln w="9525">
            <a:noFill/>
            <a:miter lim="800000"/>
            <a:headEnd/>
            <a:tailEnd/>
          </a:ln>
        </p:spPr>
        <p:txBody>
          <a:bodyPr wrap="none">
            <a:spAutoFit/>
          </a:bodyPr>
          <a:lstStyle/>
          <a:p>
            <a:r>
              <a:rPr lang="en-US" sz="1400" u="sng" dirty="0">
                <a:hlinkClick r:id="rId2"/>
              </a:rPr>
              <a:t>https://github.com/sijungyun/rna_seq_tutorial/raw/refs/heads/main/experiment_replicate_1_R1.fastq.gz</a:t>
            </a:r>
            <a:endParaRPr lang="en-US" sz="1400" u="sng" dirty="0">
              <a:hlinkClick r:id="rId3"/>
            </a:endParaRPr>
          </a:p>
        </p:txBody>
      </p:sp>
      <p:sp>
        <p:nvSpPr>
          <p:cNvPr id="8" name="TextBox 11">
            <a:extLst>
              <a:ext uri="{FF2B5EF4-FFF2-40B4-BE49-F238E27FC236}">
                <a16:creationId xmlns:a16="http://schemas.microsoft.com/office/drawing/2014/main" id="{D1BDF8C6-89AC-6EB8-D0BE-469E4EFAB4ED}"/>
              </a:ext>
            </a:extLst>
          </p:cNvPr>
          <p:cNvSpPr txBox="1">
            <a:spLocks noChangeArrowheads="1"/>
          </p:cNvSpPr>
          <p:nvPr/>
        </p:nvSpPr>
        <p:spPr bwMode="auto">
          <a:xfrm>
            <a:off x="529395" y="2518826"/>
            <a:ext cx="8310288" cy="307777"/>
          </a:xfrm>
          <a:prstGeom prst="rect">
            <a:avLst/>
          </a:prstGeom>
          <a:noFill/>
          <a:ln w="9525">
            <a:noFill/>
            <a:miter lim="800000"/>
            <a:headEnd/>
            <a:tailEnd/>
          </a:ln>
        </p:spPr>
        <p:txBody>
          <a:bodyPr wrap="none">
            <a:spAutoFit/>
          </a:bodyPr>
          <a:lstStyle/>
          <a:p>
            <a:r>
              <a:rPr lang="en-US" sz="1400" u="sng" dirty="0">
                <a:hlinkClick r:id="rId3"/>
              </a:rPr>
              <a:t>https://github.com/sijungyun/rna_seq_tutorial/raw/refs/heads/main/experiment_replicate_1_R2.fastq.gz</a:t>
            </a:r>
          </a:p>
        </p:txBody>
      </p:sp>
    </p:spTree>
    <p:extLst>
      <p:ext uri="{BB962C8B-B14F-4D97-AF65-F5344CB8AC3E}">
        <p14:creationId xmlns:p14="http://schemas.microsoft.com/office/powerpoint/2010/main" val="3833215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a:t>
            </a:r>
            <a:r>
              <a:rPr lang="en-US" b="1" dirty="0"/>
              <a:t>Align</a:t>
            </a:r>
            <a:r>
              <a:rPr lang="en-US" dirty="0"/>
              <a:t> RNA-seq reads</a:t>
            </a:r>
          </a:p>
        </p:txBody>
      </p:sp>
      <p:sp>
        <p:nvSpPr>
          <p:cNvPr id="3" name="Content Placeholder 2"/>
          <p:cNvSpPr>
            <a:spLocks noGrp="1"/>
          </p:cNvSpPr>
          <p:nvPr>
            <p:ph idx="1"/>
          </p:nvPr>
        </p:nvSpPr>
        <p:spPr/>
        <p:txBody>
          <a:bodyPr/>
          <a:lstStyle/>
          <a:p>
            <a:r>
              <a:rPr lang="en-US" dirty="0"/>
              <a:t>FASTQ file could be downloaded from </a:t>
            </a:r>
          </a:p>
          <a:p>
            <a:endParaRPr lang="en-US" dirty="0">
              <a:sym typeface="Wingdings"/>
            </a:endParaRPr>
          </a:p>
          <a:p>
            <a:r>
              <a:rPr lang="en-US" dirty="0">
                <a:sym typeface="Wingdings"/>
              </a:rPr>
              <a:t>Step 1: Go to the web server, </a:t>
            </a:r>
            <a:r>
              <a:rPr lang="en-US" dirty="0" err="1">
                <a:sym typeface="Wingdings"/>
              </a:rPr>
              <a:t>usegalaxy.org</a:t>
            </a:r>
            <a:endParaRPr lang="en-US" dirty="0">
              <a:sym typeface="Wingdings"/>
            </a:endParaRPr>
          </a:p>
          <a:p>
            <a:r>
              <a:rPr lang="en-US" dirty="0">
                <a:sym typeface="Wingdings"/>
              </a:rPr>
              <a:t>Step 2: Upload the unaligned reads to Galaxy</a:t>
            </a:r>
          </a:p>
          <a:p>
            <a:r>
              <a:rPr lang="en-US" dirty="0">
                <a:sym typeface="Wingdings"/>
              </a:rPr>
              <a:t>Step 3: Run an RNA-seq aligner (HISAT) with reference genome hg38 in the Galaxy</a:t>
            </a:r>
            <a:endParaRPr lang="en-US" dirty="0"/>
          </a:p>
        </p:txBody>
      </p:sp>
      <p:sp>
        <p:nvSpPr>
          <p:cNvPr id="4" name="Slide Number Placeholder 3"/>
          <p:cNvSpPr>
            <a:spLocks noGrp="1"/>
          </p:cNvSpPr>
          <p:nvPr>
            <p:ph type="sldNum" sz="quarter" idx="12"/>
          </p:nvPr>
        </p:nvSpPr>
        <p:spPr/>
        <p:txBody>
          <a:bodyPr/>
          <a:lstStyle/>
          <a:p>
            <a:pPr>
              <a:defRPr/>
            </a:pPr>
            <a:fld id="{087ECB02-7461-4755-B6B6-78E3E9C12F66}" type="slidenum">
              <a:rPr lang="en-US" smtClean="0"/>
              <a:pPr>
                <a:defRPr/>
              </a:pPr>
              <a:t>17</a:t>
            </a:fld>
            <a:endParaRPr lang="en-US"/>
          </a:p>
        </p:txBody>
      </p:sp>
      <p:sp>
        <p:nvSpPr>
          <p:cNvPr id="6" name="Rectangle 5"/>
          <p:cNvSpPr/>
          <p:nvPr/>
        </p:nvSpPr>
        <p:spPr>
          <a:xfrm>
            <a:off x="457200" y="2743200"/>
            <a:ext cx="7924800" cy="685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
        <p:nvSpPr>
          <p:cNvPr id="7" name="TextBox 11">
            <a:extLst>
              <a:ext uri="{FF2B5EF4-FFF2-40B4-BE49-F238E27FC236}">
                <a16:creationId xmlns:a16="http://schemas.microsoft.com/office/drawing/2014/main" id="{6DD82F83-A65D-18A3-0C73-68CA546FC90F}"/>
              </a:ext>
            </a:extLst>
          </p:cNvPr>
          <p:cNvSpPr txBox="1">
            <a:spLocks noChangeArrowheads="1"/>
          </p:cNvSpPr>
          <p:nvPr/>
        </p:nvSpPr>
        <p:spPr bwMode="auto">
          <a:xfrm>
            <a:off x="529395" y="2273657"/>
            <a:ext cx="8310288" cy="307777"/>
          </a:xfrm>
          <a:prstGeom prst="rect">
            <a:avLst/>
          </a:prstGeom>
          <a:noFill/>
          <a:ln w="9525">
            <a:noFill/>
            <a:miter lim="800000"/>
            <a:headEnd/>
            <a:tailEnd/>
          </a:ln>
        </p:spPr>
        <p:txBody>
          <a:bodyPr wrap="none">
            <a:spAutoFit/>
          </a:bodyPr>
          <a:lstStyle/>
          <a:p>
            <a:r>
              <a:rPr lang="en-US" sz="1400" u="sng" dirty="0">
                <a:hlinkClick r:id="rId2"/>
              </a:rPr>
              <a:t>https://github.com/sijungyun/rna_seq_tutorial/raw/refs/heads/main/experiment_replicate_1_R1.fastq.gz</a:t>
            </a:r>
            <a:endParaRPr lang="en-US" sz="1400" u="sng" dirty="0">
              <a:hlinkClick r:id="rId3"/>
            </a:endParaRPr>
          </a:p>
        </p:txBody>
      </p:sp>
      <p:sp>
        <p:nvSpPr>
          <p:cNvPr id="8" name="TextBox 11">
            <a:extLst>
              <a:ext uri="{FF2B5EF4-FFF2-40B4-BE49-F238E27FC236}">
                <a16:creationId xmlns:a16="http://schemas.microsoft.com/office/drawing/2014/main" id="{14BE7E4E-7BBC-8A4E-CD7B-89660416690A}"/>
              </a:ext>
            </a:extLst>
          </p:cNvPr>
          <p:cNvSpPr txBox="1">
            <a:spLocks noChangeArrowheads="1"/>
          </p:cNvSpPr>
          <p:nvPr/>
        </p:nvSpPr>
        <p:spPr bwMode="auto">
          <a:xfrm>
            <a:off x="529395" y="2518826"/>
            <a:ext cx="8310288" cy="307777"/>
          </a:xfrm>
          <a:prstGeom prst="rect">
            <a:avLst/>
          </a:prstGeom>
          <a:noFill/>
          <a:ln w="9525">
            <a:noFill/>
            <a:miter lim="800000"/>
            <a:headEnd/>
            <a:tailEnd/>
          </a:ln>
        </p:spPr>
        <p:txBody>
          <a:bodyPr wrap="none">
            <a:spAutoFit/>
          </a:bodyPr>
          <a:lstStyle/>
          <a:p>
            <a:r>
              <a:rPr lang="en-US" sz="1400" u="sng" dirty="0">
                <a:hlinkClick r:id="rId3"/>
              </a:rPr>
              <a:t>https://github.com/sijungyun/rna_seq_tutorial/raw/refs/heads/main/experiment_replicate_1_R2.fastq.gz</a:t>
            </a:r>
          </a:p>
        </p:txBody>
      </p:sp>
    </p:spTree>
    <p:extLst>
      <p:ext uri="{BB962C8B-B14F-4D97-AF65-F5344CB8AC3E}">
        <p14:creationId xmlns:p14="http://schemas.microsoft.com/office/powerpoint/2010/main" val="3629285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3-14 at 5.38.0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029519"/>
            <a:ext cx="9144000" cy="1447481"/>
          </a:xfrm>
          <a:prstGeom prst="rect">
            <a:avLst/>
          </a:prstGeom>
        </p:spPr>
      </p:pic>
      <p:sp>
        <p:nvSpPr>
          <p:cNvPr id="2" name="Title 1"/>
          <p:cNvSpPr>
            <a:spLocks noGrp="1"/>
          </p:cNvSpPr>
          <p:nvPr>
            <p:ph type="title"/>
          </p:nvPr>
        </p:nvSpPr>
        <p:spPr/>
        <p:txBody>
          <a:bodyPr/>
          <a:lstStyle/>
          <a:p>
            <a:r>
              <a:rPr lang="en-US" dirty="0"/>
              <a:t>(Hands-on) </a:t>
            </a:r>
            <a:r>
              <a:rPr lang="en-US" b="1" dirty="0"/>
              <a:t>Align</a:t>
            </a:r>
            <a:r>
              <a:rPr lang="en-US" dirty="0"/>
              <a:t> RNA-seq reads</a:t>
            </a:r>
          </a:p>
        </p:txBody>
      </p:sp>
      <p:sp>
        <p:nvSpPr>
          <p:cNvPr id="3" name="Content Placeholder 2"/>
          <p:cNvSpPr>
            <a:spLocks noGrp="1"/>
          </p:cNvSpPr>
          <p:nvPr>
            <p:ph idx="1"/>
          </p:nvPr>
        </p:nvSpPr>
        <p:spPr/>
        <p:txBody>
          <a:bodyPr/>
          <a:lstStyle/>
          <a:p>
            <a:r>
              <a:rPr lang="en-US" dirty="0">
                <a:sym typeface="Wingdings"/>
              </a:rPr>
              <a:t>Step 1: Go to the web server, </a:t>
            </a:r>
            <a:r>
              <a:rPr lang="en-US" dirty="0" err="1">
                <a:sym typeface="Wingdings"/>
              </a:rPr>
              <a:t>usegalaxy.org</a:t>
            </a:r>
            <a:endParaRPr lang="en-US" dirty="0">
              <a:sym typeface="Wingdings"/>
            </a:endParaRPr>
          </a:p>
          <a:p>
            <a:endParaRPr lang="en-US" dirty="0"/>
          </a:p>
          <a:p>
            <a:r>
              <a:rPr lang="en-US" dirty="0"/>
              <a:t>Open a web browser and go to </a:t>
            </a:r>
            <a:r>
              <a:rPr lang="en-US" dirty="0" err="1"/>
              <a:t>usegalaxy.org</a:t>
            </a:r>
            <a:endParaRPr lang="en-US" dirty="0"/>
          </a:p>
          <a:p>
            <a:r>
              <a:rPr lang="en-US" dirty="0"/>
              <a:t>Let’s Login</a:t>
            </a:r>
          </a:p>
          <a:p>
            <a:pPr lvl="1"/>
            <a:r>
              <a:rPr lang="en-US" dirty="0"/>
              <a:t>Click “User” </a:t>
            </a:r>
            <a:r>
              <a:rPr lang="en-US" dirty="0">
                <a:sym typeface="Wingdings"/>
              </a:rPr>
              <a:t> “Login”</a:t>
            </a:r>
            <a:endParaRPr lang="en-US" dirty="0"/>
          </a:p>
        </p:txBody>
      </p:sp>
      <p:sp>
        <p:nvSpPr>
          <p:cNvPr id="4" name="Slide Number Placeholder 3"/>
          <p:cNvSpPr>
            <a:spLocks noGrp="1"/>
          </p:cNvSpPr>
          <p:nvPr>
            <p:ph type="sldNum" sz="quarter" idx="12"/>
          </p:nvPr>
        </p:nvSpPr>
        <p:spPr/>
        <p:txBody>
          <a:bodyPr/>
          <a:lstStyle/>
          <a:p>
            <a:pPr>
              <a:defRPr/>
            </a:pPr>
            <a:fld id="{087ECB02-7461-4755-B6B6-78E3E9C12F66}" type="slidenum">
              <a:rPr lang="en-US" smtClean="0"/>
              <a:pPr>
                <a:defRPr/>
              </a:pPr>
              <a:t>18</a:t>
            </a:fld>
            <a:endParaRPr lang="en-US"/>
          </a:p>
        </p:txBody>
      </p:sp>
      <p:sp>
        <p:nvSpPr>
          <p:cNvPr id="6" name="Rectangle 5"/>
          <p:cNvSpPr/>
          <p:nvPr/>
        </p:nvSpPr>
        <p:spPr>
          <a:xfrm>
            <a:off x="6248400" y="5181600"/>
            <a:ext cx="13716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3732689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a:t>
            </a:r>
            <a:r>
              <a:rPr lang="en-US" b="1" dirty="0"/>
              <a:t>Align</a:t>
            </a:r>
            <a:r>
              <a:rPr lang="en-US" dirty="0"/>
              <a:t> RNA-seq reads</a:t>
            </a:r>
          </a:p>
        </p:txBody>
      </p:sp>
      <p:sp>
        <p:nvSpPr>
          <p:cNvPr id="3" name="Content Placeholder 2"/>
          <p:cNvSpPr>
            <a:spLocks noGrp="1"/>
          </p:cNvSpPr>
          <p:nvPr>
            <p:ph idx="1"/>
          </p:nvPr>
        </p:nvSpPr>
        <p:spPr/>
        <p:txBody>
          <a:bodyPr/>
          <a:lstStyle/>
          <a:p>
            <a:r>
              <a:rPr lang="en-US" dirty="0"/>
              <a:t>FASTQ file could be downloaded from </a:t>
            </a:r>
          </a:p>
          <a:p>
            <a:endParaRPr lang="en-US" dirty="0">
              <a:sym typeface="Wingdings"/>
            </a:endParaRPr>
          </a:p>
          <a:p>
            <a:r>
              <a:rPr lang="en-US" dirty="0">
                <a:sym typeface="Wingdings"/>
              </a:rPr>
              <a:t>Step 1: Go to the web server, </a:t>
            </a:r>
            <a:r>
              <a:rPr lang="en-US" dirty="0" err="1">
                <a:sym typeface="Wingdings"/>
              </a:rPr>
              <a:t>usegalaxy.org</a:t>
            </a:r>
            <a:endParaRPr lang="en-US" dirty="0">
              <a:sym typeface="Wingdings"/>
            </a:endParaRPr>
          </a:p>
          <a:p>
            <a:r>
              <a:rPr lang="en-US" dirty="0">
                <a:sym typeface="Wingdings"/>
              </a:rPr>
              <a:t>Step 2: Upload the unaligned reads to Galaxy</a:t>
            </a:r>
          </a:p>
          <a:p>
            <a:r>
              <a:rPr lang="en-US" dirty="0">
                <a:sym typeface="Wingdings"/>
              </a:rPr>
              <a:t>Step 3: Run an RNA-seq aligner (HISAT) with reference genome hg38 in the Galaxy</a:t>
            </a:r>
            <a:endParaRPr lang="en-US" dirty="0"/>
          </a:p>
        </p:txBody>
      </p:sp>
      <p:sp>
        <p:nvSpPr>
          <p:cNvPr id="4" name="Slide Number Placeholder 3"/>
          <p:cNvSpPr>
            <a:spLocks noGrp="1"/>
          </p:cNvSpPr>
          <p:nvPr>
            <p:ph type="sldNum" sz="quarter" idx="12"/>
          </p:nvPr>
        </p:nvSpPr>
        <p:spPr/>
        <p:txBody>
          <a:bodyPr/>
          <a:lstStyle/>
          <a:p>
            <a:pPr>
              <a:defRPr/>
            </a:pPr>
            <a:fld id="{087ECB02-7461-4755-B6B6-78E3E9C12F66}" type="slidenum">
              <a:rPr lang="en-US" smtClean="0"/>
              <a:pPr>
                <a:defRPr/>
              </a:pPr>
              <a:t>19</a:t>
            </a:fld>
            <a:endParaRPr lang="en-US"/>
          </a:p>
        </p:txBody>
      </p:sp>
      <p:sp>
        <p:nvSpPr>
          <p:cNvPr id="6" name="Rectangle 5"/>
          <p:cNvSpPr/>
          <p:nvPr/>
        </p:nvSpPr>
        <p:spPr>
          <a:xfrm>
            <a:off x="457200" y="3352800"/>
            <a:ext cx="7924800" cy="685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
        <p:nvSpPr>
          <p:cNvPr id="7" name="TextBox 11">
            <a:extLst>
              <a:ext uri="{FF2B5EF4-FFF2-40B4-BE49-F238E27FC236}">
                <a16:creationId xmlns:a16="http://schemas.microsoft.com/office/drawing/2014/main" id="{DD3B5674-232F-8263-3E12-3C2195652762}"/>
              </a:ext>
            </a:extLst>
          </p:cNvPr>
          <p:cNvSpPr txBox="1">
            <a:spLocks noChangeArrowheads="1"/>
          </p:cNvSpPr>
          <p:nvPr/>
        </p:nvSpPr>
        <p:spPr bwMode="auto">
          <a:xfrm>
            <a:off x="529395" y="2273657"/>
            <a:ext cx="8310288" cy="307777"/>
          </a:xfrm>
          <a:prstGeom prst="rect">
            <a:avLst/>
          </a:prstGeom>
          <a:noFill/>
          <a:ln w="9525">
            <a:noFill/>
            <a:miter lim="800000"/>
            <a:headEnd/>
            <a:tailEnd/>
          </a:ln>
        </p:spPr>
        <p:txBody>
          <a:bodyPr wrap="none">
            <a:spAutoFit/>
          </a:bodyPr>
          <a:lstStyle/>
          <a:p>
            <a:r>
              <a:rPr lang="en-US" sz="1400" u="sng" dirty="0">
                <a:hlinkClick r:id="rId2"/>
              </a:rPr>
              <a:t>https://github.com/sijungyun/rna_seq_tutorial/raw/refs/heads/main/experiment_replicate_1_R1.fastq.gz</a:t>
            </a:r>
            <a:endParaRPr lang="en-US" sz="1400" u="sng" dirty="0">
              <a:hlinkClick r:id="rId3"/>
            </a:endParaRPr>
          </a:p>
        </p:txBody>
      </p:sp>
      <p:sp>
        <p:nvSpPr>
          <p:cNvPr id="8" name="TextBox 11">
            <a:extLst>
              <a:ext uri="{FF2B5EF4-FFF2-40B4-BE49-F238E27FC236}">
                <a16:creationId xmlns:a16="http://schemas.microsoft.com/office/drawing/2014/main" id="{2F3F682F-5D9A-A72F-B609-BE931758F788}"/>
              </a:ext>
            </a:extLst>
          </p:cNvPr>
          <p:cNvSpPr txBox="1">
            <a:spLocks noChangeArrowheads="1"/>
          </p:cNvSpPr>
          <p:nvPr/>
        </p:nvSpPr>
        <p:spPr bwMode="auto">
          <a:xfrm>
            <a:off x="529395" y="2518826"/>
            <a:ext cx="8310288" cy="307777"/>
          </a:xfrm>
          <a:prstGeom prst="rect">
            <a:avLst/>
          </a:prstGeom>
          <a:noFill/>
          <a:ln w="9525">
            <a:noFill/>
            <a:miter lim="800000"/>
            <a:headEnd/>
            <a:tailEnd/>
          </a:ln>
        </p:spPr>
        <p:txBody>
          <a:bodyPr wrap="none">
            <a:spAutoFit/>
          </a:bodyPr>
          <a:lstStyle/>
          <a:p>
            <a:r>
              <a:rPr lang="en-US" sz="1400" u="sng" dirty="0">
                <a:hlinkClick r:id="rId3"/>
              </a:rPr>
              <a:t>https://github.com/sijungyun/rna_seq_tutorial/raw/refs/heads/main/experiment_replicate_1_R2.fastq.gz</a:t>
            </a:r>
          </a:p>
        </p:txBody>
      </p:sp>
    </p:spTree>
    <p:extLst>
      <p:ext uri="{BB962C8B-B14F-4D97-AF65-F5344CB8AC3E}">
        <p14:creationId xmlns:p14="http://schemas.microsoft.com/office/powerpoint/2010/main" val="347326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200" dirty="0"/>
              <a:t>Central Dogma of molecular biology</a:t>
            </a:r>
          </a:p>
        </p:txBody>
      </p:sp>
      <p:sp>
        <p:nvSpPr>
          <p:cNvPr id="3" name="Content Placeholder 2"/>
          <p:cNvSpPr>
            <a:spLocks noGrp="1"/>
          </p:cNvSpPr>
          <p:nvPr>
            <p:ph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087ECB02-7461-4755-B6B6-78E3E9C12F66}" type="slidenum">
              <a:rPr lang="en-US" smtClean="0"/>
              <a:pPr>
                <a:defRPr/>
              </a:pPr>
              <a:t>2</a:t>
            </a:fld>
            <a:endParaRPr lang="en-US" dirty="0"/>
          </a:p>
        </p:txBody>
      </p:sp>
      <p:grpSp>
        <p:nvGrpSpPr>
          <p:cNvPr id="6" name="Group 5"/>
          <p:cNvGrpSpPr/>
          <p:nvPr/>
        </p:nvGrpSpPr>
        <p:grpSpPr>
          <a:xfrm>
            <a:off x="1371600" y="1752600"/>
            <a:ext cx="6096000" cy="1752600"/>
            <a:chOff x="1524000" y="3352800"/>
            <a:chExt cx="6096000" cy="1752600"/>
          </a:xfrm>
        </p:grpSpPr>
        <p:graphicFrame>
          <p:nvGraphicFramePr>
            <p:cNvPr id="8" name="Diagram 7"/>
            <p:cNvGraphicFramePr/>
            <p:nvPr/>
          </p:nvGraphicFramePr>
          <p:xfrm>
            <a:off x="1524000" y="3352800"/>
            <a:ext cx="6096000" cy="175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133600" y="3429000"/>
              <a:ext cx="1510262" cy="369332"/>
            </a:xfrm>
            <a:prstGeom prst="rect">
              <a:avLst/>
            </a:prstGeom>
            <a:noFill/>
          </p:spPr>
          <p:txBody>
            <a:bodyPr wrap="none" rtlCol="0">
              <a:spAutoFit/>
            </a:bodyPr>
            <a:lstStyle/>
            <a:p>
              <a:r>
                <a:rPr lang="en-US" dirty="0"/>
                <a:t>Transcription</a:t>
              </a:r>
            </a:p>
          </p:txBody>
        </p:sp>
      </p:grpSp>
      <p:pic>
        <p:nvPicPr>
          <p:cNvPr id="7" name="Picture 6">
            <a:extLst>
              <a:ext uri="{FF2B5EF4-FFF2-40B4-BE49-F238E27FC236}">
                <a16:creationId xmlns:a16="http://schemas.microsoft.com/office/drawing/2014/main" id="{703204E3-5489-684C-8FA1-883886163904}"/>
              </a:ext>
            </a:extLst>
          </p:cNvPr>
          <p:cNvPicPr>
            <a:picLocks noChangeAspect="1"/>
          </p:cNvPicPr>
          <p:nvPr/>
        </p:nvPicPr>
        <p:blipFill>
          <a:blip r:embed="rId7"/>
          <a:stretch>
            <a:fillRect/>
          </a:stretch>
        </p:blipFill>
        <p:spPr>
          <a:xfrm>
            <a:off x="1485900" y="3483530"/>
            <a:ext cx="4267200" cy="2768600"/>
          </a:xfrm>
          <a:prstGeom prst="rect">
            <a:avLst/>
          </a:prstGeom>
        </p:spPr>
      </p:pic>
      <p:sp>
        <p:nvSpPr>
          <p:cNvPr id="11" name="TextBox 10">
            <a:extLst>
              <a:ext uri="{FF2B5EF4-FFF2-40B4-BE49-F238E27FC236}">
                <a16:creationId xmlns:a16="http://schemas.microsoft.com/office/drawing/2014/main" id="{7A5D15F6-196B-5E48-8301-EC3703D40247}"/>
              </a:ext>
            </a:extLst>
          </p:cNvPr>
          <p:cNvSpPr txBox="1"/>
          <p:nvPr/>
        </p:nvSpPr>
        <p:spPr>
          <a:xfrm>
            <a:off x="3733800" y="1828800"/>
            <a:ext cx="1317412" cy="369332"/>
          </a:xfrm>
          <a:prstGeom prst="rect">
            <a:avLst/>
          </a:prstGeom>
          <a:noFill/>
        </p:spPr>
        <p:txBody>
          <a:bodyPr wrap="none" rtlCol="0">
            <a:spAutoFit/>
          </a:bodyPr>
          <a:lstStyle/>
          <a:p>
            <a:r>
              <a:rPr lang="en-US" dirty="0"/>
              <a:t>Translation</a:t>
            </a:r>
          </a:p>
        </p:txBody>
      </p:sp>
      <p:sp>
        <p:nvSpPr>
          <p:cNvPr id="13" name="TextBox 12">
            <a:extLst>
              <a:ext uri="{FF2B5EF4-FFF2-40B4-BE49-F238E27FC236}">
                <a16:creationId xmlns:a16="http://schemas.microsoft.com/office/drawing/2014/main" id="{3305A8BF-8327-334C-88ED-EF38F83ED420}"/>
              </a:ext>
            </a:extLst>
          </p:cNvPr>
          <p:cNvSpPr txBox="1"/>
          <p:nvPr/>
        </p:nvSpPr>
        <p:spPr>
          <a:xfrm>
            <a:off x="3619500" y="6553418"/>
            <a:ext cx="4785284" cy="215444"/>
          </a:xfrm>
          <a:prstGeom prst="rect">
            <a:avLst/>
          </a:prstGeom>
          <a:noFill/>
        </p:spPr>
        <p:txBody>
          <a:bodyPr wrap="none" rtlCol="0">
            <a:spAutoFit/>
          </a:bodyPr>
          <a:lstStyle/>
          <a:p>
            <a:r>
              <a:rPr lang="en-US" sz="800" dirty="0"/>
              <a:t>Image from: </a:t>
            </a:r>
            <a:r>
              <a:rPr lang="en-US" sz="800" dirty="0">
                <a:hlinkClick r:id="rId8"/>
              </a:rPr>
              <a:t>https://www.news-medical.net/life-sciences/-Types-of-RNA-mRNA-rRNA-and-tRNA.aspx</a:t>
            </a:r>
            <a:endParaRPr lang="en-US" sz="800" dirty="0"/>
          </a:p>
        </p:txBody>
      </p:sp>
    </p:spTree>
    <p:extLst>
      <p:ext uri="{BB962C8B-B14F-4D97-AF65-F5344CB8AC3E}">
        <p14:creationId xmlns:p14="http://schemas.microsoft.com/office/powerpoint/2010/main" val="3626996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2957" y="1981200"/>
            <a:ext cx="5243285" cy="2667000"/>
          </a:xfrm>
        </p:spPr>
      </p:pic>
      <p:sp>
        <p:nvSpPr>
          <p:cNvPr id="24580" name="Content Placeholder 6"/>
          <p:cNvSpPr>
            <a:spLocks noGrp="1"/>
          </p:cNvSpPr>
          <p:nvPr>
            <p:ph sz="half" idx="1"/>
          </p:nvPr>
        </p:nvSpPr>
        <p:spPr>
          <a:xfrm>
            <a:off x="0" y="1905000"/>
            <a:ext cx="3352800" cy="4800600"/>
          </a:xfrm>
        </p:spPr>
        <p:txBody>
          <a:bodyPr/>
          <a:lstStyle/>
          <a:p>
            <a:pPr eaLnBrk="1" hangingPunct="1">
              <a:lnSpc>
                <a:spcPct val="80000"/>
              </a:lnSpc>
            </a:pPr>
            <a:r>
              <a:rPr lang="en-US" altLang="ko-KR" sz="1800" dirty="0">
                <a:ea typeface="굴림" pitchFamily="34" charset="-127"/>
              </a:rPr>
              <a:t>Upload the fastq file to Galaxy</a:t>
            </a:r>
          </a:p>
          <a:p>
            <a:pPr marL="971550" lvl="1" indent="-514350" eaLnBrk="1" hangingPunct="1">
              <a:lnSpc>
                <a:spcPct val="80000"/>
              </a:lnSpc>
              <a:buFont typeface="Arial" pitchFamily="34" charset="0"/>
              <a:buAutoNum type="arabicPeriod"/>
            </a:pPr>
            <a:r>
              <a:rPr lang="en-US" altLang="ko-KR" sz="1500" dirty="0">
                <a:ea typeface="굴림" pitchFamily="34" charset="-127"/>
              </a:rPr>
              <a:t>Click “</a:t>
            </a:r>
            <a:r>
              <a:rPr lang="en-US" altLang="ko-KR" sz="1500" u="sng" dirty="0">
                <a:ea typeface="굴림" pitchFamily="34" charset="-127"/>
              </a:rPr>
              <a:t>Get Data</a:t>
            </a:r>
            <a:r>
              <a:rPr lang="en-US" altLang="ko-KR" sz="1500" dirty="0">
                <a:ea typeface="굴림" pitchFamily="34" charset="-127"/>
              </a:rPr>
              <a:t>” in the left column</a:t>
            </a:r>
          </a:p>
          <a:p>
            <a:pPr marL="971550" lvl="1" indent="-514350" eaLnBrk="1" hangingPunct="1">
              <a:lnSpc>
                <a:spcPct val="80000"/>
              </a:lnSpc>
              <a:buFont typeface="Arial" pitchFamily="34" charset="0"/>
              <a:buAutoNum type="arabicPeriod"/>
            </a:pPr>
            <a:r>
              <a:rPr lang="en-US" altLang="ko-KR" sz="1500" dirty="0">
                <a:ea typeface="굴림" pitchFamily="34" charset="-127"/>
              </a:rPr>
              <a:t>Click “</a:t>
            </a:r>
            <a:r>
              <a:rPr lang="en-US" altLang="ko-KR" sz="1500" u="sng" dirty="0">
                <a:ea typeface="굴림" pitchFamily="34" charset="-127"/>
              </a:rPr>
              <a:t>Upload File </a:t>
            </a:r>
            <a:r>
              <a:rPr lang="en-US" altLang="ko-KR" sz="1500" dirty="0">
                <a:ea typeface="굴림" pitchFamily="34" charset="-127"/>
              </a:rPr>
              <a:t>from your computer” </a:t>
            </a:r>
          </a:p>
          <a:p>
            <a:pPr marL="971550" lvl="1" indent="-514350" eaLnBrk="1" hangingPunct="1">
              <a:lnSpc>
                <a:spcPct val="80000"/>
              </a:lnSpc>
              <a:buFont typeface="Arial" pitchFamily="34" charset="0"/>
              <a:buAutoNum type="arabicPeriod"/>
            </a:pPr>
            <a:r>
              <a:rPr lang="en-US" altLang="ko-KR" sz="1500" dirty="0">
                <a:ea typeface="굴림" pitchFamily="34" charset="-127"/>
              </a:rPr>
              <a:t>Click “Paste/Fetch data”</a:t>
            </a:r>
          </a:p>
          <a:p>
            <a:pPr marL="971550" lvl="1" indent="-514350" eaLnBrk="1" hangingPunct="1">
              <a:lnSpc>
                <a:spcPct val="80000"/>
              </a:lnSpc>
              <a:buFont typeface="Arial" pitchFamily="34" charset="0"/>
              <a:buAutoNum type="arabicPeriod"/>
            </a:pPr>
            <a:r>
              <a:rPr lang="en-US" altLang="ko-KR" sz="1500" dirty="0">
                <a:ea typeface="굴림" pitchFamily="34" charset="-127"/>
              </a:rPr>
              <a:t>Type “</a:t>
            </a:r>
            <a:r>
              <a:rPr lang="en-US" altLang="ko-KR" sz="1500" dirty="0" err="1">
                <a:ea typeface="굴림" pitchFamily="34" charset="-127"/>
              </a:rPr>
              <a:t>fastqsanger.gz</a:t>
            </a:r>
            <a:r>
              <a:rPr lang="en-US" altLang="ko-KR" sz="1500" dirty="0">
                <a:ea typeface="굴림" pitchFamily="34" charset="-127"/>
              </a:rPr>
              <a:t>” in the File Format box</a:t>
            </a:r>
          </a:p>
          <a:p>
            <a:pPr marL="971550" lvl="1" indent="-514350" eaLnBrk="1" hangingPunct="1">
              <a:lnSpc>
                <a:spcPct val="80000"/>
              </a:lnSpc>
              <a:buFont typeface="Arial" pitchFamily="34" charset="0"/>
              <a:buAutoNum type="arabicPeriod"/>
            </a:pPr>
            <a:r>
              <a:rPr lang="en-US" altLang="ko-KR" sz="1500" dirty="0">
                <a:ea typeface="굴림" pitchFamily="34" charset="-127"/>
              </a:rPr>
              <a:t>Type the “hg38” to select the genome</a:t>
            </a:r>
          </a:p>
          <a:p>
            <a:pPr marL="971550" lvl="1" indent="-514350" eaLnBrk="1" hangingPunct="1">
              <a:lnSpc>
                <a:spcPct val="80000"/>
              </a:lnSpc>
              <a:buFont typeface="Arial" pitchFamily="34" charset="0"/>
              <a:buAutoNum type="arabicPeriod"/>
            </a:pPr>
            <a:r>
              <a:rPr lang="en-US" altLang="ko-KR" sz="1500" dirty="0">
                <a:ea typeface="굴림" pitchFamily="34" charset="-127"/>
              </a:rPr>
              <a:t>In URL/Text box, copy/paste the two following addresses</a:t>
            </a:r>
          </a:p>
          <a:p>
            <a:r>
              <a:rPr lang="en-US" sz="1200" u="sng" dirty="0">
                <a:hlinkClick r:id="rId3"/>
              </a:rPr>
              <a:t>https://github.com/sijungyun/rna_seq_tutorial/raw/refs/heads/main/experiment_replicate_1_R1.fastq.gz</a:t>
            </a:r>
            <a:endParaRPr lang="en-US" sz="1200" dirty="0"/>
          </a:p>
          <a:p>
            <a:r>
              <a:rPr lang="en-US" sz="1200" u="sng" dirty="0">
                <a:hlinkClick r:id="rId4"/>
              </a:rPr>
              <a:t>https://github.com/sijungyun/rna_seq_tutorial/raw/refs/heads/main/experiment_replicate_1_R2.fastq.gz</a:t>
            </a:r>
            <a:endParaRPr lang="en-US" sz="1200" dirty="0"/>
          </a:p>
          <a:p>
            <a:pPr marL="971550" lvl="1" indent="-514350" eaLnBrk="1" hangingPunct="1">
              <a:lnSpc>
                <a:spcPct val="80000"/>
              </a:lnSpc>
              <a:buFont typeface="Arial" pitchFamily="34" charset="0"/>
              <a:buAutoNum type="arabicPeriod" startAt="8"/>
            </a:pPr>
            <a:r>
              <a:rPr lang="en-US" altLang="ko-KR" sz="1500" dirty="0">
                <a:ea typeface="굴림" pitchFamily="34" charset="-127"/>
              </a:rPr>
              <a:t>Click “Start” button</a:t>
            </a:r>
          </a:p>
          <a:p>
            <a:pPr marL="971550" lvl="1" indent="-514350" eaLnBrk="1" hangingPunct="1">
              <a:lnSpc>
                <a:spcPct val="80000"/>
              </a:lnSpc>
              <a:buFont typeface="Arial" pitchFamily="34" charset="0"/>
              <a:buAutoNum type="arabicPeriod" startAt="8"/>
            </a:pPr>
            <a:r>
              <a:rPr lang="en-US" altLang="ko-KR" sz="1500" dirty="0">
                <a:ea typeface="굴림" pitchFamily="34" charset="-127"/>
              </a:rPr>
              <a:t>Click “Close” button</a:t>
            </a:r>
          </a:p>
        </p:txBody>
      </p:sp>
      <p:sp>
        <p:nvSpPr>
          <p:cNvPr id="24581" name="Slide Number Placeholder 7"/>
          <p:cNvSpPr>
            <a:spLocks noGrp="1"/>
          </p:cNvSpPr>
          <p:nvPr>
            <p:ph type="sldNum" sz="quarter" idx="12"/>
          </p:nvPr>
        </p:nvSpPr>
        <p:spPr bwMode="auto">
          <a:noFill/>
          <a:ln>
            <a:miter lim="800000"/>
            <a:headEnd/>
            <a:tailEnd/>
          </a:ln>
        </p:spPr>
        <p:txBody>
          <a:bodyPr/>
          <a:lstStyle/>
          <a:p>
            <a:fld id="{0D0599DA-750F-42AA-BAEF-564DE786A116}" type="slidenum">
              <a:rPr lang="en-US" altLang="ko-KR" smtClean="0">
                <a:ea typeface="굴림" pitchFamily="34" charset="-127"/>
              </a:rPr>
              <a:pPr/>
              <a:t>20</a:t>
            </a:fld>
            <a:endParaRPr lang="en-US" altLang="ko-KR">
              <a:ea typeface="굴림" pitchFamily="34" charset="-127"/>
            </a:endParaRPr>
          </a:p>
        </p:txBody>
      </p:sp>
      <p:sp>
        <p:nvSpPr>
          <p:cNvPr id="14" name="Rectangle 13"/>
          <p:cNvSpPr/>
          <p:nvPr/>
        </p:nvSpPr>
        <p:spPr>
          <a:xfrm>
            <a:off x="6248400" y="2895600"/>
            <a:ext cx="533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
        <p:nvSpPr>
          <p:cNvPr id="16" name="Rectangle 15"/>
          <p:cNvSpPr/>
          <p:nvPr/>
        </p:nvSpPr>
        <p:spPr>
          <a:xfrm>
            <a:off x="6781800" y="2895600"/>
            <a:ext cx="914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cxnSp>
        <p:nvCxnSpPr>
          <p:cNvPr id="12" name="Straight Arrow Connector 11"/>
          <p:cNvCxnSpPr/>
          <p:nvPr/>
        </p:nvCxnSpPr>
        <p:spPr>
          <a:xfrm>
            <a:off x="3124200" y="2362200"/>
            <a:ext cx="533400" cy="304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00400" y="2743200"/>
            <a:ext cx="4572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itle 1"/>
          <p:cNvSpPr>
            <a:spLocks noGrp="1"/>
          </p:cNvSpPr>
          <p:nvPr>
            <p:ph type="title"/>
          </p:nvPr>
        </p:nvSpPr>
        <p:spPr/>
        <p:txBody>
          <a:bodyPr/>
          <a:lstStyle/>
          <a:p>
            <a:r>
              <a:rPr lang="en-US" dirty="0"/>
              <a:t>(Hands-on) </a:t>
            </a:r>
            <a:r>
              <a:rPr lang="en-US" b="1" dirty="0"/>
              <a:t>Align</a:t>
            </a:r>
            <a:r>
              <a:rPr lang="en-US" dirty="0"/>
              <a:t> RNA-seq reads</a:t>
            </a:r>
          </a:p>
        </p:txBody>
      </p:sp>
      <p:sp>
        <p:nvSpPr>
          <p:cNvPr id="15" name="Rectangle 14"/>
          <p:cNvSpPr/>
          <p:nvPr/>
        </p:nvSpPr>
        <p:spPr>
          <a:xfrm>
            <a:off x="5105400" y="3124200"/>
            <a:ext cx="1981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
        <p:nvSpPr>
          <p:cNvPr id="17" name="Rectangle 16"/>
          <p:cNvSpPr/>
          <p:nvPr/>
        </p:nvSpPr>
        <p:spPr>
          <a:xfrm>
            <a:off x="7162800" y="4343400"/>
            <a:ext cx="685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
        <p:nvSpPr>
          <p:cNvPr id="20" name="Rectangle 19"/>
          <p:cNvSpPr/>
          <p:nvPr/>
        </p:nvSpPr>
        <p:spPr>
          <a:xfrm>
            <a:off x="8305800" y="43434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286506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a:t>
            </a:r>
            <a:r>
              <a:rPr lang="en-US" b="1" dirty="0"/>
              <a:t>Align</a:t>
            </a:r>
            <a:r>
              <a:rPr lang="en-US" dirty="0"/>
              <a:t> RNA-seq reads</a:t>
            </a:r>
          </a:p>
        </p:txBody>
      </p:sp>
      <p:sp>
        <p:nvSpPr>
          <p:cNvPr id="3" name="Content Placeholder 2"/>
          <p:cNvSpPr>
            <a:spLocks noGrp="1"/>
          </p:cNvSpPr>
          <p:nvPr>
            <p:ph idx="1"/>
          </p:nvPr>
        </p:nvSpPr>
        <p:spPr/>
        <p:txBody>
          <a:bodyPr/>
          <a:lstStyle/>
          <a:p>
            <a:r>
              <a:rPr lang="en-US" dirty="0"/>
              <a:t>FASTQ file could be downloaded from </a:t>
            </a:r>
          </a:p>
          <a:p>
            <a:endParaRPr lang="en-US" dirty="0">
              <a:sym typeface="Wingdings"/>
            </a:endParaRPr>
          </a:p>
          <a:p>
            <a:r>
              <a:rPr lang="en-US" dirty="0">
                <a:sym typeface="Wingdings"/>
              </a:rPr>
              <a:t>Step 1: Go to the web server, </a:t>
            </a:r>
            <a:r>
              <a:rPr lang="en-US" dirty="0" err="1">
                <a:sym typeface="Wingdings"/>
              </a:rPr>
              <a:t>usegalaxy.org</a:t>
            </a:r>
            <a:endParaRPr lang="en-US" dirty="0">
              <a:sym typeface="Wingdings"/>
            </a:endParaRPr>
          </a:p>
          <a:p>
            <a:r>
              <a:rPr lang="en-US" dirty="0">
                <a:sym typeface="Wingdings"/>
              </a:rPr>
              <a:t>Step 2: Upload the unaligned reads to Galaxy</a:t>
            </a:r>
          </a:p>
          <a:p>
            <a:r>
              <a:rPr lang="en-US" dirty="0">
                <a:sym typeface="Wingdings"/>
              </a:rPr>
              <a:t>Step 3: Run an RNA-seq aligner (HISAT) with reference genome hg38 in the Galaxy</a:t>
            </a:r>
            <a:endParaRPr lang="en-US" dirty="0"/>
          </a:p>
        </p:txBody>
      </p:sp>
      <p:sp>
        <p:nvSpPr>
          <p:cNvPr id="4" name="Slide Number Placeholder 3"/>
          <p:cNvSpPr>
            <a:spLocks noGrp="1"/>
          </p:cNvSpPr>
          <p:nvPr>
            <p:ph type="sldNum" sz="quarter" idx="12"/>
          </p:nvPr>
        </p:nvSpPr>
        <p:spPr/>
        <p:txBody>
          <a:bodyPr/>
          <a:lstStyle/>
          <a:p>
            <a:pPr>
              <a:defRPr/>
            </a:pPr>
            <a:fld id="{087ECB02-7461-4755-B6B6-78E3E9C12F66}" type="slidenum">
              <a:rPr lang="en-US" smtClean="0"/>
              <a:pPr>
                <a:defRPr/>
              </a:pPr>
              <a:t>21</a:t>
            </a:fld>
            <a:endParaRPr lang="en-US"/>
          </a:p>
        </p:txBody>
      </p:sp>
      <p:sp>
        <p:nvSpPr>
          <p:cNvPr id="6" name="Rectangle 5"/>
          <p:cNvSpPr/>
          <p:nvPr/>
        </p:nvSpPr>
        <p:spPr>
          <a:xfrm>
            <a:off x="457200" y="3962400"/>
            <a:ext cx="7924800" cy="1066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
        <p:nvSpPr>
          <p:cNvPr id="7" name="TextBox 11">
            <a:extLst>
              <a:ext uri="{FF2B5EF4-FFF2-40B4-BE49-F238E27FC236}">
                <a16:creationId xmlns:a16="http://schemas.microsoft.com/office/drawing/2014/main" id="{C05DD9EE-C084-53A4-CCEF-D0E178127CEA}"/>
              </a:ext>
            </a:extLst>
          </p:cNvPr>
          <p:cNvSpPr txBox="1">
            <a:spLocks noChangeArrowheads="1"/>
          </p:cNvSpPr>
          <p:nvPr/>
        </p:nvSpPr>
        <p:spPr bwMode="auto">
          <a:xfrm>
            <a:off x="529395" y="2273657"/>
            <a:ext cx="8310288" cy="307777"/>
          </a:xfrm>
          <a:prstGeom prst="rect">
            <a:avLst/>
          </a:prstGeom>
          <a:noFill/>
          <a:ln w="9525">
            <a:noFill/>
            <a:miter lim="800000"/>
            <a:headEnd/>
            <a:tailEnd/>
          </a:ln>
        </p:spPr>
        <p:txBody>
          <a:bodyPr wrap="none">
            <a:spAutoFit/>
          </a:bodyPr>
          <a:lstStyle/>
          <a:p>
            <a:r>
              <a:rPr lang="en-US" sz="1400" u="sng" dirty="0">
                <a:hlinkClick r:id="rId2"/>
              </a:rPr>
              <a:t>https://github.com/sijungyun/rna_seq_tutorial/raw/refs/heads/main/experiment_replicate_1_R1.fastq.gz</a:t>
            </a:r>
            <a:endParaRPr lang="en-US" sz="1400" u="sng" dirty="0">
              <a:hlinkClick r:id="rId3"/>
            </a:endParaRPr>
          </a:p>
        </p:txBody>
      </p:sp>
      <p:sp>
        <p:nvSpPr>
          <p:cNvPr id="8" name="TextBox 11">
            <a:extLst>
              <a:ext uri="{FF2B5EF4-FFF2-40B4-BE49-F238E27FC236}">
                <a16:creationId xmlns:a16="http://schemas.microsoft.com/office/drawing/2014/main" id="{CAB62A3B-DD35-BF4A-40C3-77C3B4E72C6B}"/>
              </a:ext>
            </a:extLst>
          </p:cNvPr>
          <p:cNvSpPr txBox="1">
            <a:spLocks noChangeArrowheads="1"/>
          </p:cNvSpPr>
          <p:nvPr/>
        </p:nvSpPr>
        <p:spPr bwMode="auto">
          <a:xfrm>
            <a:off x="529395" y="2518826"/>
            <a:ext cx="8310288" cy="307777"/>
          </a:xfrm>
          <a:prstGeom prst="rect">
            <a:avLst/>
          </a:prstGeom>
          <a:noFill/>
          <a:ln w="9525">
            <a:noFill/>
            <a:miter lim="800000"/>
            <a:headEnd/>
            <a:tailEnd/>
          </a:ln>
        </p:spPr>
        <p:txBody>
          <a:bodyPr wrap="none">
            <a:spAutoFit/>
          </a:bodyPr>
          <a:lstStyle/>
          <a:p>
            <a:r>
              <a:rPr lang="en-US" sz="1400" u="sng" dirty="0">
                <a:hlinkClick r:id="rId3"/>
              </a:rPr>
              <a:t>https://github.com/sijungyun/rna_seq_tutorial/raw/refs/heads/main/experiment_replicate_1_R2.fastq.gz</a:t>
            </a:r>
          </a:p>
        </p:txBody>
      </p:sp>
    </p:spTree>
    <p:extLst>
      <p:ext uri="{BB962C8B-B14F-4D97-AF65-F5344CB8AC3E}">
        <p14:creationId xmlns:p14="http://schemas.microsoft.com/office/powerpoint/2010/main" val="1614986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a:t>
            </a:r>
            <a:r>
              <a:rPr lang="en-US" b="1" dirty="0"/>
              <a:t>Align</a:t>
            </a:r>
            <a:r>
              <a:rPr lang="en-US" dirty="0"/>
              <a:t> RNA-seq reads</a:t>
            </a:r>
          </a:p>
        </p:txBody>
      </p:sp>
      <p:sp>
        <p:nvSpPr>
          <p:cNvPr id="3" name="Content Placeholder 2"/>
          <p:cNvSpPr>
            <a:spLocks noGrp="1"/>
          </p:cNvSpPr>
          <p:nvPr>
            <p:ph idx="1"/>
          </p:nvPr>
        </p:nvSpPr>
        <p:spPr/>
        <p:txBody>
          <a:bodyPr/>
          <a:lstStyle/>
          <a:p>
            <a:r>
              <a:rPr lang="en-US" dirty="0"/>
              <a:t>Align the uploaded reads using HISAT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p:blipFill>
        <p:spPr>
          <a:xfrm>
            <a:off x="2618053" y="2206426"/>
            <a:ext cx="6276267" cy="4041974"/>
          </a:xfrm>
          <a:prstGeom prst="rect">
            <a:avLst/>
          </a:prstGeom>
        </p:spPr>
      </p:pic>
      <p:sp>
        <p:nvSpPr>
          <p:cNvPr id="5" name="TextBox 4"/>
          <p:cNvSpPr txBox="1"/>
          <p:nvPr/>
        </p:nvSpPr>
        <p:spPr>
          <a:xfrm>
            <a:off x="1" y="2084487"/>
            <a:ext cx="2590800" cy="4801314"/>
          </a:xfrm>
          <a:prstGeom prst="rect">
            <a:avLst/>
          </a:prstGeom>
          <a:noFill/>
        </p:spPr>
        <p:txBody>
          <a:bodyPr wrap="square" rtlCol="0">
            <a:spAutoFit/>
          </a:bodyPr>
          <a:lstStyle/>
          <a:p>
            <a:pPr marL="342900" indent="-342900">
              <a:buAutoNum type="alphaLcParenR"/>
            </a:pPr>
            <a:r>
              <a:rPr lang="en-US" dirty="0"/>
              <a:t>Click RNA-seq</a:t>
            </a:r>
          </a:p>
          <a:p>
            <a:pPr marL="342900" indent="-342900">
              <a:buAutoNum type="alphaLcParenR"/>
            </a:pPr>
            <a:endParaRPr lang="en-US" dirty="0"/>
          </a:p>
          <a:p>
            <a:pPr marL="342900" indent="-342900">
              <a:buAutoNum type="alphaLcParenR"/>
            </a:pPr>
            <a:r>
              <a:rPr lang="en-US" dirty="0"/>
              <a:t>Click HISAT2</a:t>
            </a:r>
          </a:p>
          <a:p>
            <a:pPr marL="342900" indent="-342900">
              <a:buAutoNum type="alphaLcParenR"/>
            </a:pPr>
            <a:endParaRPr lang="en-US" dirty="0"/>
          </a:p>
          <a:p>
            <a:pPr marL="342900" indent="-342900">
              <a:buFontTx/>
              <a:buAutoNum type="alphaLcParenR"/>
            </a:pPr>
            <a:r>
              <a:rPr lang="en-US" dirty="0"/>
              <a:t>Select a reference genome to “hg38”</a:t>
            </a:r>
          </a:p>
          <a:p>
            <a:pPr marL="342900" indent="-342900">
              <a:buAutoNum type="alphaLcParenR"/>
            </a:pPr>
            <a:endParaRPr lang="en-US" dirty="0"/>
          </a:p>
          <a:p>
            <a:pPr marL="342900" indent="-342900">
              <a:buAutoNum type="alphaLcParenR"/>
            </a:pPr>
            <a:r>
              <a:rPr lang="en-US" dirty="0"/>
              <a:t>Choose the “paired-end” for ”Is this a single or paired library</a:t>
            </a:r>
          </a:p>
          <a:p>
            <a:pPr marL="342900" indent="-342900">
              <a:buAutoNum type="alphaLcParenR"/>
            </a:pPr>
            <a:endParaRPr lang="en-US" dirty="0"/>
          </a:p>
          <a:p>
            <a:pPr marL="342900" indent="-342900">
              <a:buAutoNum type="alphaLcParenR"/>
            </a:pPr>
            <a:r>
              <a:rPr lang="en-US" dirty="0"/>
              <a:t>#1 </a:t>
            </a:r>
            <a:r>
              <a:rPr lang="en-US" dirty="0">
                <a:sym typeface="Wingdings"/>
              </a:rPr>
              <a:t> R1.fastq.gz</a:t>
            </a:r>
          </a:p>
          <a:p>
            <a:r>
              <a:rPr lang="en-US" dirty="0">
                <a:sym typeface="Wingdings"/>
              </a:rPr>
              <a:t>     #2  R2.fastq.gz</a:t>
            </a:r>
          </a:p>
          <a:p>
            <a:pPr marL="342900" indent="-342900">
              <a:buAutoNum type="alphaLcParenR"/>
            </a:pPr>
            <a:endParaRPr lang="en-US" dirty="0">
              <a:sym typeface="Wingdings"/>
            </a:endParaRPr>
          </a:p>
          <a:p>
            <a:pPr marL="342900" indent="-342900">
              <a:buAutoNum type="alphaLcParenR"/>
            </a:pPr>
            <a:r>
              <a:rPr lang="en-US" dirty="0"/>
              <a:t>Click “Execute”</a:t>
            </a:r>
          </a:p>
          <a:p>
            <a:endParaRPr lang="en-US" dirty="0"/>
          </a:p>
        </p:txBody>
      </p:sp>
      <p:sp>
        <p:nvSpPr>
          <p:cNvPr id="6" name="Rectangle 5"/>
          <p:cNvSpPr/>
          <p:nvPr/>
        </p:nvSpPr>
        <p:spPr>
          <a:xfrm>
            <a:off x="2667000" y="3482181"/>
            <a:ext cx="1904999" cy="380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
        <p:nvSpPr>
          <p:cNvPr id="9" name="Rectangle 8"/>
          <p:cNvSpPr/>
          <p:nvPr/>
        </p:nvSpPr>
        <p:spPr>
          <a:xfrm>
            <a:off x="4876800" y="3657600"/>
            <a:ext cx="1904999"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
        <p:nvSpPr>
          <p:cNvPr id="10" name="Rectangle 9"/>
          <p:cNvSpPr/>
          <p:nvPr/>
        </p:nvSpPr>
        <p:spPr>
          <a:xfrm>
            <a:off x="5756186" y="4953000"/>
            <a:ext cx="2016214"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
        <p:nvSpPr>
          <p:cNvPr id="7" name="Rectangle 6">
            <a:extLst>
              <a:ext uri="{FF2B5EF4-FFF2-40B4-BE49-F238E27FC236}">
                <a16:creationId xmlns:a16="http://schemas.microsoft.com/office/drawing/2014/main" id="{AC529DCA-0C8B-C593-145D-2A380CE8CCE2}"/>
              </a:ext>
            </a:extLst>
          </p:cNvPr>
          <p:cNvSpPr/>
          <p:nvPr/>
        </p:nvSpPr>
        <p:spPr>
          <a:xfrm>
            <a:off x="5766239" y="5699125"/>
            <a:ext cx="2016214"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
        <p:nvSpPr>
          <p:cNvPr id="12" name="Rectangle 11">
            <a:extLst>
              <a:ext uri="{FF2B5EF4-FFF2-40B4-BE49-F238E27FC236}">
                <a16:creationId xmlns:a16="http://schemas.microsoft.com/office/drawing/2014/main" id="{BDFF9DA6-070C-5D6C-8453-2F36E4B5037C}"/>
              </a:ext>
            </a:extLst>
          </p:cNvPr>
          <p:cNvSpPr/>
          <p:nvPr/>
        </p:nvSpPr>
        <p:spPr>
          <a:xfrm>
            <a:off x="4859294" y="4291906"/>
            <a:ext cx="1904999"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771746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a:t>How does the alignment work for spliced reads (in Tophat)?</a:t>
            </a:r>
          </a:p>
        </p:txBody>
      </p:sp>
      <p:sp>
        <p:nvSpPr>
          <p:cNvPr id="6" name="Content Placeholder 5"/>
          <p:cNvSpPr>
            <a:spLocks noGrp="1"/>
          </p:cNvSpPr>
          <p:nvPr>
            <p:ph idx="1"/>
          </p:nvPr>
        </p:nvSpPr>
        <p:spPr/>
        <p:txBody>
          <a:bodyPr/>
          <a:lstStyle/>
          <a:p>
            <a:pPr marL="0" indent="0">
              <a:buNone/>
            </a:pPr>
            <a:r>
              <a:rPr lang="en-US" dirty="0"/>
              <a:t>If a read could not be aligned </a:t>
            </a:r>
            <a:r>
              <a:rPr lang="en-US" dirty="0">
                <a:sym typeface="Wingdings"/>
              </a:rPr>
              <a:t> </a:t>
            </a:r>
            <a:endParaRPr lang="en-US" dirty="0"/>
          </a:p>
          <a:p>
            <a:r>
              <a:rPr lang="en-US" dirty="0"/>
              <a:t>(Step 1) Break a read into 25 base long pieces</a:t>
            </a:r>
          </a:p>
          <a:p>
            <a:r>
              <a:rPr lang="en-US" dirty="0"/>
              <a:t>(Step 2) Align these pieces. </a:t>
            </a:r>
          </a:p>
          <a:p>
            <a:r>
              <a:rPr lang="en-US" dirty="0"/>
              <a:t>(Step 3) Accept aligned pieces if these are apart within predefined minimum and maximum intron length</a:t>
            </a:r>
          </a:p>
          <a:p>
            <a:r>
              <a:rPr lang="en-US" dirty="0"/>
              <a:t>(Step 4) The unbroken whole read is aligned to that genomic region to find splice signals (GT-AG, GC-AG or AT-AC)</a:t>
            </a:r>
            <a:endParaRPr lang="en-US" i="1" dirty="0"/>
          </a:p>
        </p:txBody>
      </p:sp>
    </p:spTree>
    <p:extLst>
      <p:ext uri="{BB962C8B-B14F-4D97-AF65-F5344CB8AC3E}">
        <p14:creationId xmlns:p14="http://schemas.microsoft.com/office/powerpoint/2010/main" val="2986856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CF9A72DA-97C3-4D46-B9BE-0C70A79C54AD}"/>
              </a:ext>
            </a:extLst>
          </p:cNvPr>
          <p:cNvSpPr>
            <a:spLocks noGrp="1"/>
          </p:cNvSpPr>
          <p:nvPr>
            <p:ph type="body" idx="1"/>
          </p:nvPr>
        </p:nvSpPr>
        <p:spPr>
          <a:xfrm>
            <a:off x="413779" y="1314198"/>
            <a:ext cx="8229600" cy="3638802"/>
          </a:xfrm>
        </p:spPr>
        <p:txBody>
          <a:bodyPr>
            <a:normAutofit fontScale="92500"/>
          </a:bodyPr>
          <a:lstStyle/>
          <a:p>
            <a:r>
              <a:rPr lang="en-US" dirty="0"/>
              <a:t>Key points of STAR’s alignment algorithm</a:t>
            </a:r>
          </a:p>
          <a:p>
            <a:pPr lvl="1"/>
            <a:r>
              <a:rPr lang="en-US" dirty="0"/>
              <a:t>Each read is split into multiple seeds that align to a reference genome that requires the perfect match</a:t>
            </a:r>
          </a:p>
          <a:p>
            <a:pPr lvl="1"/>
            <a:r>
              <a:rPr lang="en-US" dirty="0"/>
              <a:t>Seeds are extended for imperfect matches such as SNPs or Indels with penalty in mapping score</a:t>
            </a:r>
          </a:p>
          <a:p>
            <a:pPr lvl="1"/>
            <a:r>
              <a:rPr lang="en-US" dirty="0"/>
              <a:t>STAR achieves its efficient alignment by</a:t>
            </a:r>
          </a:p>
          <a:p>
            <a:pPr lvl="2"/>
            <a:r>
              <a:rPr lang="en-US" dirty="0"/>
              <a:t>Looking for seeds only from unmapped portion of the read</a:t>
            </a:r>
          </a:p>
          <a:p>
            <a:pPr lvl="2"/>
            <a:r>
              <a:rPr lang="en-US" dirty="0"/>
              <a:t>Use uncompressed Suffix Array method</a:t>
            </a:r>
          </a:p>
        </p:txBody>
      </p:sp>
      <p:sp>
        <p:nvSpPr>
          <p:cNvPr id="2" name="Title 1">
            <a:extLst>
              <a:ext uri="{FF2B5EF4-FFF2-40B4-BE49-F238E27FC236}">
                <a16:creationId xmlns:a16="http://schemas.microsoft.com/office/drawing/2014/main" id="{4AB42DCF-034B-2345-9731-C948BE548A72}"/>
              </a:ext>
            </a:extLst>
          </p:cNvPr>
          <p:cNvSpPr>
            <a:spLocks noGrp="1"/>
          </p:cNvSpPr>
          <p:nvPr>
            <p:ph type="title"/>
          </p:nvPr>
        </p:nvSpPr>
        <p:spPr>
          <a:xfrm>
            <a:off x="304800" y="182254"/>
            <a:ext cx="8686799" cy="906115"/>
          </a:xfrm>
        </p:spPr>
        <p:txBody>
          <a:bodyPr/>
          <a:lstStyle/>
          <a:p>
            <a:r>
              <a:rPr lang="en-US" sz="4000" dirty="0"/>
              <a:t>How does the alignment work for spliced reads (in STAR)?</a:t>
            </a:r>
          </a:p>
        </p:txBody>
      </p:sp>
      <p:pic>
        <p:nvPicPr>
          <p:cNvPr id="6" name="Picture 5">
            <a:extLst>
              <a:ext uri="{FF2B5EF4-FFF2-40B4-BE49-F238E27FC236}">
                <a16:creationId xmlns:a16="http://schemas.microsoft.com/office/drawing/2014/main" id="{7FBB6684-146F-8242-BC07-31ECAECC90DF}"/>
              </a:ext>
            </a:extLst>
          </p:cNvPr>
          <p:cNvPicPr>
            <a:picLocks noChangeAspect="1"/>
          </p:cNvPicPr>
          <p:nvPr/>
        </p:nvPicPr>
        <p:blipFill>
          <a:blip r:embed="rId3"/>
          <a:srcRect/>
          <a:stretch/>
        </p:blipFill>
        <p:spPr>
          <a:xfrm>
            <a:off x="2401904" y="5024041"/>
            <a:ext cx="4340191" cy="1146465"/>
          </a:xfrm>
          <a:prstGeom prst="rect">
            <a:avLst/>
          </a:prstGeom>
        </p:spPr>
      </p:pic>
      <p:sp>
        <p:nvSpPr>
          <p:cNvPr id="8" name="TextBox 7">
            <a:extLst>
              <a:ext uri="{FF2B5EF4-FFF2-40B4-BE49-F238E27FC236}">
                <a16:creationId xmlns:a16="http://schemas.microsoft.com/office/drawing/2014/main" id="{03268B88-EEB7-544E-9E53-3F62014E57FE}"/>
              </a:ext>
            </a:extLst>
          </p:cNvPr>
          <p:cNvSpPr txBox="1"/>
          <p:nvPr/>
        </p:nvSpPr>
        <p:spPr>
          <a:xfrm>
            <a:off x="2484728" y="6396335"/>
            <a:ext cx="4174541" cy="461665"/>
          </a:xfrm>
          <a:prstGeom prst="rect">
            <a:avLst/>
          </a:prstGeom>
          <a:noFill/>
        </p:spPr>
        <p:txBody>
          <a:bodyPr wrap="none" rtlCol="0">
            <a:spAutoFit/>
          </a:bodyPr>
          <a:lstStyle/>
          <a:p>
            <a:r>
              <a:rPr lang="en-US" dirty="0"/>
              <a:t>Image from Figure 1</a:t>
            </a:r>
          </a:p>
          <a:p>
            <a:r>
              <a:rPr lang="en-US" sz="1000" dirty="0">
                <a:hlinkClick r:id="rId4"/>
              </a:rPr>
              <a:t>https://www.ncbi.nlm.nih.gov/pmc/articles/PMC3530905/pdf/bts635.pdf</a:t>
            </a:r>
            <a:r>
              <a:rPr lang="en-US" sz="1000" dirty="0"/>
              <a:t> </a:t>
            </a:r>
          </a:p>
        </p:txBody>
      </p:sp>
    </p:spTree>
    <p:extLst>
      <p:ext uri="{BB962C8B-B14F-4D97-AF65-F5344CB8AC3E}">
        <p14:creationId xmlns:p14="http://schemas.microsoft.com/office/powerpoint/2010/main" val="1419372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228600" y="2209800"/>
            <a:ext cx="1972046" cy="3312727"/>
          </a:xfrm>
          <a:noFill/>
        </p:spPr>
      </p:pic>
      <p:sp>
        <p:nvSpPr>
          <p:cNvPr id="2" name="Title 1"/>
          <p:cNvSpPr>
            <a:spLocks noGrp="1"/>
          </p:cNvSpPr>
          <p:nvPr>
            <p:ph type="title"/>
          </p:nvPr>
        </p:nvSpPr>
        <p:spPr>
          <a:xfrm>
            <a:off x="0" y="274638"/>
            <a:ext cx="8991600" cy="1143000"/>
          </a:xfrm>
        </p:spPr>
        <p:txBody>
          <a:bodyPr rtlCol="0">
            <a:normAutofit fontScale="90000"/>
          </a:bodyPr>
          <a:lstStyle/>
          <a:p>
            <a:pPr eaLnBrk="1" fontAlgn="auto" hangingPunct="1">
              <a:spcAft>
                <a:spcPts val="0"/>
              </a:spcAft>
              <a:defRPr/>
            </a:pPr>
            <a:r>
              <a:rPr lang="en-US" dirty="0"/>
              <a:t>(</a:t>
            </a:r>
            <a:r>
              <a:rPr lang="en-US" sz="3600" dirty="0"/>
              <a:t>Optional Hands-on</a:t>
            </a:r>
            <a:r>
              <a:rPr lang="en-US" dirty="0"/>
              <a:t>) Visualize the alignment</a:t>
            </a:r>
            <a:br>
              <a:rPr lang="en-US" dirty="0"/>
            </a:br>
            <a:r>
              <a:rPr lang="en-US" sz="2700" dirty="0">
                <a:solidFill>
                  <a:srgbClr val="FF0000"/>
                </a:solidFill>
              </a:rPr>
              <a:t>This step works only if your computer (JAVA) is properly configured!</a:t>
            </a:r>
          </a:p>
        </p:txBody>
      </p:sp>
      <p:sp>
        <p:nvSpPr>
          <p:cNvPr id="12292" name="Text Placeholder 4"/>
          <p:cNvSpPr>
            <a:spLocks noGrp="1"/>
          </p:cNvSpPr>
          <p:nvPr>
            <p:ph type="body" idx="1"/>
          </p:nvPr>
        </p:nvSpPr>
        <p:spPr/>
        <p:txBody>
          <a:bodyPr/>
          <a:lstStyle/>
          <a:p>
            <a:pPr eaLnBrk="1" hangingPunct="1"/>
            <a:r>
              <a:rPr lang="en-US" dirty="0"/>
              <a:t>Step1: Open IGV</a:t>
            </a:r>
          </a:p>
        </p:txBody>
      </p:sp>
      <p:sp>
        <p:nvSpPr>
          <p:cNvPr id="12293" name="Text Placeholder 6"/>
          <p:cNvSpPr>
            <a:spLocks noGrp="1"/>
          </p:cNvSpPr>
          <p:nvPr>
            <p:ph type="body" sz="quarter" idx="3"/>
          </p:nvPr>
        </p:nvSpPr>
        <p:spPr>
          <a:xfrm>
            <a:off x="4645025" y="1447800"/>
            <a:ext cx="4041775" cy="639762"/>
          </a:xfrm>
        </p:spPr>
        <p:txBody>
          <a:bodyPr/>
          <a:lstStyle/>
          <a:p>
            <a:pPr eaLnBrk="1" hangingPunct="1"/>
            <a:r>
              <a:rPr lang="en-US" dirty="0"/>
              <a:t>Step2: Check a transcript</a:t>
            </a:r>
          </a:p>
        </p:txBody>
      </p:sp>
      <p:sp>
        <p:nvSpPr>
          <p:cNvPr id="12294" name="Content Placeholder 7"/>
          <p:cNvSpPr>
            <a:spLocks noGrp="1"/>
          </p:cNvSpPr>
          <p:nvPr>
            <p:ph sz="quarter" idx="4"/>
          </p:nvPr>
        </p:nvSpPr>
        <p:spPr/>
        <p:txBody>
          <a:bodyPr/>
          <a:lstStyle/>
          <a:p>
            <a:pPr eaLnBrk="1" hangingPunct="1"/>
            <a:r>
              <a:rPr lang="en-US" dirty="0"/>
              <a:t>Type “NM_001291411”</a:t>
            </a:r>
          </a:p>
        </p:txBody>
      </p:sp>
      <p:sp>
        <p:nvSpPr>
          <p:cNvPr id="10" name="Rectangle 9"/>
          <p:cNvSpPr/>
          <p:nvPr/>
        </p:nvSpPr>
        <p:spPr>
          <a:xfrm>
            <a:off x="1295400" y="48768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cxnSp>
        <p:nvCxnSpPr>
          <p:cNvPr id="12" name="Straight Arrow Connector 11"/>
          <p:cNvCxnSpPr/>
          <p:nvPr/>
        </p:nvCxnSpPr>
        <p:spPr>
          <a:xfrm flipV="1">
            <a:off x="1066800" y="5029200"/>
            <a:ext cx="6858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297" name="TextBox 14"/>
          <p:cNvSpPr txBox="1">
            <a:spLocks noChangeArrowheads="1"/>
          </p:cNvSpPr>
          <p:nvPr/>
        </p:nvSpPr>
        <p:spPr bwMode="auto">
          <a:xfrm>
            <a:off x="533400" y="5791200"/>
            <a:ext cx="1736373" cy="923330"/>
          </a:xfrm>
          <a:prstGeom prst="rect">
            <a:avLst/>
          </a:prstGeom>
          <a:noFill/>
          <a:ln w="9525">
            <a:noFill/>
            <a:miter lim="800000"/>
            <a:headEnd/>
            <a:tailEnd/>
          </a:ln>
        </p:spPr>
        <p:txBody>
          <a:bodyPr wrap="none">
            <a:spAutoFit/>
          </a:bodyPr>
          <a:lstStyle/>
          <a:p>
            <a:r>
              <a:rPr lang="en-US" dirty="0">
                <a:latin typeface="Calibri" pitchFamily="34" charset="0"/>
              </a:rPr>
              <a:t>Click </a:t>
            </a:r>
          </a:p>
          <a:p>
            <a:r>
              <a:rPr lang="en-US" dirty="0">
                <a:latin typeface="Calibri" pitchFamily="34" charset="0"/>
              </a:rPr>
              <a:t>Display with IGV</a:t>
            </a:r>
          </a:p>
          <a:p>
            <a:r>
              <a:rPr lang="en-US" u="sng" dirty="0">
                <a:latin typeface="Calibri" pitchFamily="34" charset="0"/>
              </a:rPr>
              <a:t>C. </a:t>
            </a:r>
            <a:r>
              <a:rPr lang="en-US" u="sng" dirty="0" err="1">
                <a:latin typeface="Calibri" pitchFamily="34" charset="0"/>
              </a:rPr>
              <a:t>elegans</a:t>
            </a:r>
            <a:r>
              <a:rPr lang="en-US" u="sng" dirty="0">
                <a:latin typeface="Calibri" pitchFamily="34" charset="0"/>
              </a:rPr>
              <a:t> (</a:t>
            </a:r>
            <a:r>
              <a:rPr lang="en-US" u="sng" dirty="0" err="1">
                <a:latin typeface="Calibri" pitchFamily="34" charset="0"/>
              </a:rPr>
              <a:t>ce</a:t>
            </a:r>
            <a:r>
              <a:rPr lang="en-US" u="sng" dirty="0">
                <a:latin typeface="Calibri" pitchFamily="34" charset="0"/>
              </a:rPr>
              <a:t>)</a:t>
            </a:r>
          </a:p>
        </p:txBody>
      </p:sp>
      <p:pic>
        <p:nvPicPr>
          <p:cNvPr id="1229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90799" y="2743200"/>
            <a:ext cx="6445563" cy="3200400"/>
          </a:xfrm>
          <a:prstGeom prst="rect">
            <a:avLst/>
          </a:prstGeom>
          <a:noFill/>
          <a:ln w="9525">
            <a:noFill/>
            <a:miter lim="800000"/>
            <a:headEnd/>
            <a:tailEnd/>
          </a:ln>
        </p:spPr>
      </p:pic>
      <p:cxnSp>
        <p:nvCxnSpPr>
          <p:cNvPr id="21" name="Straight Arrow Connector 20"/>
          <p:cNvCxnSpPr/>
          <p:nvPr/>
        </p:nvCxnSpPr>
        <p:spPr>
          <a:xfrm flipH="1">
            <a:off x="5029200" y="2590800"/>
            <a:ext cx="76200" cy="304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284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9"/>
          <p:cNvSpPr>
            <a:spLocks noGrp="1"/>
          </p:cNvSpPr>
          <p:nvPr>
            <p:ph type="title"/>
          </p:nvPr>
        </p:nvSpPr>
        <p:spPr>
          <a:xfrm>
            <a:off x="152400" y="274638"/>
            <a:ext cx="8534400" cy="1143000"/>
          </a:xfrm>
        </p:spPr>
        <p:txBody>
          <a:bodyPr/>
          <a:lstStyle/>
          <a:p>
            <a:pPr eaLnBrk="1" hangingPunct="1"/>
            <a:r>
              <a:rPr lang="en-US" sz="4000" dirty="0"/>
              <a:t>(</a:t>
            </a:r>
            <a:r>
              <a:rPr lang="en-US" sz="3200" dirty="0"/>
              <a:t>Optional Hands-on</a:t>
            </a:r>
            <a:r>
              <a:rPr lang="en-US" sz="4000" dirty="0"/>
              <a:t>) Visualize the alignment</a:t>
            </a:r>
          </a:p>
        </p:txBody>
      </p:sp>
      <p:pic>
        <p:nvPicPr>
          <p:cNvPr id="13315" name="Picture 3"/>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l="17801" t="32808" b="320"/>
          <a:stretch/>
        </p:blipFill>
        <p:spPr>
          <a:xfrm>
            <a:off x="202354" y="1386116"/>
            <a:ext cx="4275983" cy="4176484"/>
          </a:xfrm>
          <a:noFill/>
        </p:spPr>
      </p:pic>
      <p:sp>
        <p:nvSpPr>
          <p:cNvPr id="13316" name="Content Placeholder 10"/>
          <p:cNvSpPr>
            <a:spLocks noGrp="1"/>
          </p:cNvSpPr>
          <p:nvPr>
            <p:ph sz="half" idx="2"/>
          </p:nvPr>
        </p:nvSpPr>
        <p:spPr/>
        <p:txBody>
          <a:bodyPr/>
          <a:lstStyle/>
          <a:p>
            <a:pPr eaLnBrk="1" hangingPunct="1"/>
            <a:r>
              <a:rPr lang="en-US" dirty="0"/>
              <a:t>Height in this histogram corresponds to the number of reads piled up</a:t>
            </a:r>
          </a:p>
          <a:p>
            <a:pPr eaLnBrk="1" hangingPunct="1"/>
            <a:r>
              <a:rPr lang="en-US" dirty="0"/>
              <a:t>Splicing (intron)</a:t>
            </a:r>
          </a:p>
          <a:p>
            <a:pPr eaLnBrk="1" hangingPunct="1"/>
            <a:endParaRPr lang="en-US" dirty="0"/>
          </a:p>
        </p:txBody>
      </p:sp>
      <p:cxnSp>
        <p:nvCxnSpPr>
          <p:cNvPr id="15" name="Straight Arrow Connector 14"/>
          <p:cNvCxnSpPr/>
          <p:nvPr/>
        </p:nvCxnSpPr>
        <p:spPr>
          <a:xfrm flipH="1" flipV="1">
            <a:off x="3352800" y="3200400"/>
            <a:ext cx="1371600" cy="457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352800" y="3657600"/>
            <a:ext cx="1371600" cy="15240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200400" y="1676400"/>
            <a:ext cx="1447800" cy="152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51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43000"/>
          </a:xfrm>
        </p:spPr>
        <p:txBody>
          <a:bodyPr/>
          <a:lstStyle/>
          <a:p>
            <a:r>
              <a:rPr lang="en-US" dirty="0"/>
              <a:t>(</a:t>
            </a:r>
            <a:r>
              <a:rPr lang="en-US" sz="3200" dirty="0"/>
              <a:t>Hands-on</a:t>
            </a:r>
            <a:r>
              <a:rPr lang="en-US" dirty="0"/>
              <a:t>) Align three other samples</a:t>
            </a:r>
          </a:p>
        </p:txBody>
      </p:sp>
      <p:sp>
        <p:nvSpPr>
          <p:cNvPr id="6" name="Content Placeholder 5"/>
          <p:cNvSpPr>
            <a:spLocks noGrp="1"/>
          </p:cNvSpPr>
          <p:nvPr>
            <p:ph idx="1"/>
          </p:nvPr>
        </p:nvSpPr>
        <p:spPr>
          <a:xfrm>
            <a:off x="457200" y="990600"/>
            <a:ext cx="8229600" cy="4525963"/>
          </a:xfrm>
        </p:spPr>
        <p:txBody>
          <a:bodyPr/>
          <a:lstStyle/>
          <a:p>
            <a:r>
              <a:rPr lang="en-US" dirty="0"/>
              <a:t>You aligned one replicate sample under experimental condition </a:t>
            </a:r>
            <a:r>
              <a:rPr lang="en-US" dirty="0">
                <a:sym typeface="Wingdings"/>
              </a:rPr>
              <a:t> You got one bam file</a:t>
            </a:r>
          </a:p>
          <a:p>
            <a:r>
              <a:rPr lang="en-US" dirty="0">
                <a:sym typeface="Wingdings"/>
              </a:rPr>
              <a:t>Align to get three more bam files</a:t>
            </a:r>
          </a:p>
          <a:p>
            <a:pPr lvl="1"/>
            <a:r>
              <a:rPr lang="en-US" dirty="0">
                <a:sym typeface="Wingdings"/>
              </a:rPr>
              <a:t>Experiment_rep2</a:t>
            </a:r>
          </a:p>
          <a:p>
            <a:pPr lvl="1"/>
            <a:r>
              <a:rPr lang="en-US" dirty="0">
                <a:sym typeface="Wingdings"/>
              </a:rPr>
              <a:t>Control_rep1</a:t>
            </a:r>
          </a:p>
          <a:p>
            <a:pPr lvl="1"/>
            <a:r>
              <a:rPr lang="en-US" dirty="0">
                <a:sym typeface="Wingdings"/>
              </a:rPr>
              <a:t>Control_rep2</a:t>
            </a:r>
            <a:endParaRPr lang="en-US" dirty="0"/>
          </a:p>
          <a:p>
            <a:pPr marL="0" indent="0">
              <a:buNone/>
            </a:pPr>
            <a:endParaRPr lang="en-US" dirty="0"/>
          </a:p>
        </p:txBody>
      </p:sp>
      <p:sp>
        <p:nvSpPr>
          <p:cNvPr id="7" name="TextBox 6"/>
          <p:cNvSpPr txBox="1"/>
          <p:nvPr/>
        </p:nvSpPr>
        <p:spPr>
          <a:xfrm>
            <a:off x="303628" y="4800600"/>
            <a:ext cx="8359981" cy="1815882"/>
          </a:xfrm>
          <a:prstGeom prst="rect">
            <a:avLst/>
          </a:prstGeom>
          <a:noFill/>
        </p:spPr>
        <p:txBody>
          <a:bodyPr wrap="none" rtlCol="0">
            <a:spAutoFit/>
          </a:bodyPr>
          <a:lstStyle/>
          <a:p>
            <a:r>
              <a:rPr lang="en-US" sz="1400" dirty="0">
                <a:hlinkClick r:id="rId2"/>
              </a:rPr>
              <a:t>https://github.com/sijungyun/rna_seq_tutorial/raw/refs/heads/main/experiment_replicate_2_R1.fastq.gz</a:t>
            </a:r>
            <a:endParaRPr lang="en-US" sz="1400" dirty="0"/>
          </a:p>
          <a:p>
            <a:r>
              <a:rPr lang="en-US" sz="1400" dirty="0">
                <a:hlinkClick r:id="rId3"/>
              </a:rPr>
              <a:t>https://github.com/sijungyun/rna_seq_tutorial/raw/refs/heads/main/experiment_replicate_2_R2.fastq.gz</a:t>
            </a:r>
            <a:r>
              <a:rPr lang="en-US" sz="1400" dirty="0"/>
              <a:t> </a:t>
            </a:r>
          </a:p>
          <a:p>
            <a:endParaRPr lang="en-US" sz="1400" dirty="0"/>
          </a:p>
          <a:p>
            <a:r>
              <a:rPr lang="en-US" sz="1400" dirty="0">
                <a:hlinkClick r:id="rId4"/>
              </a:rPr>
              <a:t>https://github.com/sijungyun/rna_seq_tutorial/raw/refs/heads/main/control_replicate_1_R1.fastq.gz</a:t>
            </a:r>
            <a:endParaRPr lang="en-US" sz="1400" dirty="0"/>
          </a:p>
          <a:p>
            <a:r>
              <a:rPr lang="en-US" sz="1400" dirty="0">
                <a:hlinkClick r:id="rId5"/>
              </a:rPr>
              <a:t>https://github.com/sijungyun/rna_seq_tutorial/raw/refs/heads/main/control_replicate_1_R2.fastq.gz</a:t>
            </a:r>
            <a:r>
              <a:rPr lang="en-US" sz="1400" dirty="0"/>
              <a:t> </a:t>
            </a:r>
          </a:p>
          <a:p>
            <a:endParaRPr lang="en-US" sz="1400" dirty="0"/>
          </a:p>
          <a:p>
            <a:r>
              <a:rPr lang="en-US" sz="1400" dirty="0">
                <a:hlinkClick r:id="rId6"/>
              </a:rPr>
              <a:t>https://github.com/sijungyun/rna_seq_tutorial/raw/refs/heads/main/control_replicate_2_R1.fastq.gz</a:t>
            </a:r>
            <a:r>
              <a:rPr lang="en-US" sz="1400" dirty="0"/>
              <a:t> </a:t>
            </a:r>
          </a:p>
          <a:p>
            <a:r>
              <a:rPr lang="en-US" sz="1400" dirty="0">
                <a:hlinkClick r:id="rId7"/>
              </a:rPr>
              <a:t>https://github.com/sijungyun/rna_seq_tutorial/raw/refs/heads/main/control_replicate_2_R2.fastq.gz</a:t>
            </a:r>
            <a:r>
              <a:rPr lang="en-US" sz="1400" dirty="0"/>
              <a:t> </a:t>
            </a:r>
          </a:p>
        </p:txBody>
      </p:sp>
    </p:spTree>
    <p:extLst>
      <p:ext uri="{BB962C8B-B14F-4D97-AF65-F5344CB8AC3E}">
        <p14:creationId xmlns:p14="http://schemas.microsoft.com/office/powerpoint/2010/main" val="2744454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639762"/>
          </a:xfrm>
        </p:spPr>
        <p:txBody>
          <a:bodyPr/>
          <a:lstStyle/>
          <a:p>
            <a:pPr eaLnBrk="1" hangingPunct="1"/>
            <a:r>
              <a:rPr lang="en-US" dirty="0"/>
              <a:t>RNA-seq procedure</a:t>
            </a:r>
          </a:p>
        </p:txBody>
      </p:sp>
      <p:graphicFrame>
        <p:nvGraphicFramePr>
          <p:cNvPr id="4" name="Content Placeholder 7"/>
          <p:cNvGraphicFramePr>
            <a:graphicFrameLocks/>
          </p:cNvGraphicFramePr>
          <p:nvPr>
            <p:extLst>
              <p:ext uri="{D42A27DB-BD31-4B8C-83A1-F6EECF244321}">
                <p14:modId xmlns:p14="http://schemas.microsoft.com/office/powerpoint/2010/main" val="621874437"/>
              </p:ext>
            </p:extLst>
          </p:nvPr>
        </p:nvGraphicFramePr>
        <p:xfrm>
          <a:off x="457200" y="1143000"/>
          <a:ext cx="8229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905000" y="3429000"/>
            <a:ext cx="66294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2487388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Construct transcriptome</a:t>
            </a:r>
            <a:br>
              <a:rPr lang="en-US" dirty="0"/>
            </a:br>
            <a:r>
              <a:rPr lang="en-US" dirty="0"/>
              <a:t>from short reads</a:t>
            </a:r>
          </a:p>
        </p:txBody>
      </p:sp>
      <p:sp>
        <p:nvSpPr>
          <p:cNvPr id="6" name="Text Placeholder 5"/>
          <p:cNvSpPr>
            <a:spLocks noGrp="1"/>
          </p:cNvSpPr>
          <p:nvPr>
            <p:ph type="body" idx="1"/>
          </p:nvPr>
        </p:nvSpPr>
        <p:spPr>
          <a:xfrm>
            <a:off x="1295400" y="1524000"/>
            <a:ext cx="2362200" cy="639762"/>
          </a:xfrm>
        </p:spPr>
        <p:txBody>
          <a:bodyPr/>
          <a:lstStyle/>
          <a:p>
            <a:r>
              <a:rPr lang="en-US" dirty="0"/>
              <a:t>Reference-based</a:t>
            </a:r>
          </a:p>
        </p:txBody>
      </p:sp>
      <p:sp>
        <p:nvSpPr>
          <p:cNvPr id="8" name="Text Placeholder 7"/>
          <p:cNvSpPr>
            <a:spLocks noGrp="1"/>
          </p:cNvSpPr>
          <p:nvPr>
            <p:ph type="body" sz="quarter" idx="3"/>
          </p:nvPr>
        </p:nvSpPr>
        <p:spPr>
          <a:xfrm>
            <a:off x="6019800" y="1524000"/>
            <a:ext cx="1298575" cy="639762"/>
          </a:xfrm>
        </p:spPr>
        <p:txBody>
          <a:bodyPr/>
          <a:lstStyle/>
          <a:p>
            <a:r>
              <a:rPr lang="en-US" dirty="0"/>
              <a:t>De novo</a:t>
            </a:r>
          </a:p>
        </p:txBody>
      </p:sp>
      <p:sp>
        <p:nvSpPr>
          <p:cNvPr id="4" name="Slide Number Placeholder 3"/>
          <p:cNvSpPr>
            <a:spLocks noGrp="1"/>
          </p:cNvSpPr>
          <p:nvPr>
            <p:ph type="sldNum" sz="quarter" idx="12"/>
          </p:nvPr>
        </p:nvSpPr>
        <p:spPr/>
        <p:txBody>
          <a:bodyPr/>
          <a:lstStyle/>
          <a:p>
            <a:pPr>
              <a:defRPr/>
            </a:pPr>
            <a:fld id="{087ECB02-7461-4755-B6B6-78E3E9C12F66}" type="slidenum">
              <a:rPr lang="en-US" smtClean="0"/>
              <a:pPr>
                <a:defRPr/>
              </a:pPr>
              <a:t>29</a:t>
            </a:fld>
            <a:endParaRPr lang="en-US"/>
          </a:p>
        </p:txBody>
      </p:sp>
      <p:pic>
        <p:nvPicPr>
          <p:cNvPr id="10" name="Picture 46" descr="D:\kuloth\2011\August\31-08-2011\nrg_aop\images\nrg3068-f2.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1406" b="-1406"/>
          <a:stretch>
            <a:fillRect/>
          </a:stretch>
        </p:blipFill>
        <p:spPr bwMode="auto">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6" descr="D:\kuloth\2011\August\31-08-2011\nrg_aop\images\nrg3068-f3.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l="-10607" r="-10607"/>
          <a:stretch>
            <a:fillRect/>
          </a:stretch>
        </p:blipFill>
        <p:spPr bwMode="auto">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3048000" y="6400800"/>
            <a:ext cx="3597334" cy="276999"/>
          </a:xfrm>
          <a:prstGeom prst="rect">
            <a:avLst/>
          </a:prstGeom>
          <a:noFill/>
        </p:spPr>
        <p:txBody>
          <a:bodyPr wrap="none" rtlCol="0">
            <a:spAutoFit/>
          </a:bodyPr>
          <a:lstStyle/>
          <a:p>
            <a:r>
              <a:rPr lang="en-US" sz="1200" dirty="0"/>
              <a:t>Ref: </a:t>
            </a:r>
            <a:r>
              <a:rPr lang="en-US" sz="1200" dirty="0" err="1"/>
              <a:t>Martin&amp;Wang</a:t>
            </a:r>
            <a:r>
              <a:rPr lang="en-US" sz="1200" dirty="0"/>
              <a:t>, Nature Review Genetics, 2011</a:t>
            </a:r>
          </a:p>
        </p:txBody>
      </p:sp>
    </p:spTree>
    <p:extLst>
      <p:ext uri="{BB962C8B-B14F-4D97-AF65-F5344CB8AC3E}">
        <p14:creationId xmlns:p14="http://schemas.microsoft.com/office/powerpoint/2010/main" val="3963724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 RNA?</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Gene expression</a:t>
            </a:r>
          </a:p>
          <a:p>
            <a:r>
              <a:rPr lang="is-IS" dirty="0"/>
              <a:t>…</a:t>
            </a:r>
            <a:endParaRPr lang="en-US" dirty="0"/>
          </a:p>
        </p:txBody>
      </p:sp>
      <p:sp>
        <p:nvSpPr>
          <p:cNvPr id="4" name="Slide Number Placeholder 3"/>
          <p:cNvSpPr>
            <a:spLocks noGrp="1"/>
          </p:cNvSpPr>
          <p:nvPr>
            <p:ph type="sldNum" sz="quarter" idx="12"/>
          </p:nvPr>
        </p:nvSpPr>
        <p:spPr/>
        <p:txBody>
          <a:bodyPr/>
          <a:lstStyle/>
          <a:p>
            <a:pPr>
              <a:defRPr/>
            </a:pPr>
            <a:fld id="{087ECB02-7461-4755-B6B6-78E3E9C12F66}" type="slidenum">
              <a:rPr lang="en-US" smtClean="0"/>
              <a:pPr>
                <a:defRPr/>
              </a:pPr>
              <a:t>3</a:t>
            </a:fld>
            <a:endParaRPr lang="en-US" dirty="0"/>
          </a:p>
        </p:txBody>
      </p:sp>
      <p:grpSp>
        <p:nvGrpSpPr>
          <p:cNvPr id="6" name="Group 5"/>
          <p:cNvGrpSpPr/>
          <p:nvPr/>
        </p:nvGrpSpPr>
        <p:grpSpPr>
          <a:xfrm>
            <a:off x="1371600" y="1752600"/>
            <a:ext cx="6096000" cy="1752600"/>
            <a:chOff x="1524000" y="3352800"/>
            <a:chExt cx="6096000" cy="1752600"/>
          </a:xfrm>
        </p:grpSpPr>
        <p:graphicFrame>
          <p:nvGraphicFramePr>
            <p:cNvPr id="8" name="Diagram 7"/>
            <p:cNvGraphicFramePr/>
            <p:nvPr>
              <p:extLst>
                <p:ext uri="{D42A27DB-BD31-4B8C-83A1-F6EECF244321}">
                  <p14:modId xmlns:p14="http://schemas.microsoft.com/office/powerpoint/2010/main" val="3233328584"/>
                </p:ext>
              </p:extLst>
            </p:nvPr>
          </p:nvGraphicFramePr>
          <p:xfrm>
            <a:off x="1524000" y="3352800"/>
            <a:ext cx="6096000" cy="175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3124200" y="3810000"/>
              <a:ext cx="1295400" cy="838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5" name="TextBox 4"/>
            <p:cNvSpPr txBox="1"/>
            <p:nvPr/>
          </p:nvSpPr>
          <p:spPr>
            <a:xfrm>
              <a:off x="2133600" y="3429000"/>
              <a:ext cx="1510262" cy="369332"/>
            </a:xfrm>
            <a:prstGeom prst="rect">
              <a:avLst/>
            </a:prstGeom>
            <a:noFill/>
          </p:spPr>
          <p:txBody>
            <a:bodyPr wrap="none" rtlCol="0">
              <a:spAutoFit/>
            </a:bodyPr>
            <a:lstStyle/>
            <a:p>
              <a:r>
                <a:rPr lang="en-US" dirty="0"/>
                <a:t>Transcription</a:t>
              </a:r>
            </a:p>
          </p:txBody>
        </p:sp>
      </p:grpSp>
    </p:spTree>
    <p:extLst>
      <p:ext uri="{BB962C8B-B14F-4D97-AF65-F5344CB8AC3E}">
        <p14:creationId xmlns:p14="http://schemas.microsoft.com/office/powerpoint/2010/main" val="2802185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639762"/>
          </a:xfrm>
        </p:spPr>
        <p:txBody>
          <a:bodyPr/>
          <a:lstStyle/>
          <a:p>
            <a:pPr eaLnBrk="1" hangingPunct="1"/>
            <a:r>
              <a:rPr lang="en-US" dirty="0"/>
              <a:t>RNA-seq procedure</a:t>
            </a:r>
          </a:p>
        </p:txBody>
      </p:sp>
      <p:graphicFrame>
        <p:nvGraphicFramePr>
          <p:cNvPr id="4" name="Content Placeholder 7"/>
          <p:cNvGraphicFramePr>
            <a:graphicFrameLocks/>
          </p:cNvGraphicFramePr>
          <p:nvPr>
            <p:extLst>
              <p:ext uri="{D42A27DB-BD31-4B8C-83A1-F6EECF244321}">
                <p14:modId xmlns:p14="http://schemas.microsoft.com/office/powerpoint/2010/main" val="1144988221"/>
              </p:ext>
            </p:extLst>
          </p:nvPr>
        </p:nvGraphicFramePr>
        <p:xfrm>
          <a:off x="457200" y="1143000"/>
          <a:ext cx="8229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905000" y="3657600"/>
            <a:ext cx="66294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476628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Quantification</a:t>
            </a:r>
          </a:p>
        </p:txBody>
      </p:sp>
      <p:sp>
        <p:nvSpPr>
          <p:cNvPr id="9" name="Content Placeholder 8"/>
          <p:cNvSpPr>
            <a:spLocks noGrp="1"/>
          </p:cNvSpPr>
          <p:nvPr>
            <p:ph idx="1"/>
          </p:nvPr>
        </p:nvSpPr>
        <p:spPr/>
        <p:txBody>
          <a:bodyPr/>
          <a:lstStyle/>
          <a:p>
            <a:r>
              <a:rPr lang="en-US" dirty="0"/>
              <a:t>Counting reads per gene</a:t>
            </a:r>
          </a:p>
          <a:p>
            <a:pPr lvl="1"/>
            <a:r>
              <a:rPr lang="en-US" dirty="0" err="1"/>
              <a:t>featureCounts</a:t>
            </a:r>
            <a:r>
              <a:rPr lang="en-US" dirty="0"/>
              <a:t>, </a:t>
            </a:r>
            <a:r>
              <a:rPr lang="en-US" dirty="0" err="1"/>
              <a:t>HTSeq</a:t>
            </a:r>
            <a:r>
              <a:rPr lang="en-US" dirty="0"/>
              <a:t>, </a:t>
            </a:r>
            <a:r>
              <a:rPr lang="en-US" dirty="0" err="1"/>
              <a:t>BEDTools</a:t>
            </a:r>
            <a:r>
              <a:rPr lang="en-US" dirty="0"/>
              <a:t>, etc.</a:t>
            </a:r>
          </a:p>
          <a:p>
            <a:r>
              <a:rPr lang="en-US" dirty="0"/>
              <a:t>Counting reads per transcript</a:t>
            </a:r>
          </a:p>
          <a:p>
            <a:pPr lvl="1"/>
            <a:r>
              <a:rPr lang="en-US" dirty="0"/>
              <a:t>Cufflinks</a:t>
            </a:r>
          </a:p>
          <a:p>
            <a:r>
              <a:rPr lang="en-US" dirty="0"/>
              <a:t>Counting reads per exon</a:t>
            </a:r>
          </a:p>
          <a:p>
            <a:pPr lvl="1"/>
            <a:r>
              <a:rPr lang="en-US" dirty="0" err="1"/>
              <a:t>DEXSeq</a:t>
            </a:r>
            <a:r>
              <a:rPr lang="en-US" dirty="0"/>
              <a:t>, etc.</a:t>
            </a:r>
          </a:p>
        </p:txBody>
      </p:sp>
      <p:sp>
        <p:nvSpPr>
          <p:cNvPr id="7" name="Slide Number Placeholder 6"/>
          <p:cNvSpPr>
            <a:spLocks noGrp="1"/>
          </p:cNvSpPr>
          <p:nvPr>
            <p:ph type="sldNum" sz="quarter" idx="12"/>
          </p:nvPr>
        </p:nvSpPr>
        <p:spPr/>
        <p:txBody>
          <a:bodyPr/>
          <a:lstStyle/>
          <a:p>
            <a:pPr>
              <a:defRPr/>
            </a:pPr>
            <a:fld id="{FCAAD5A4-BAD7-43BC-B77B-1A7B5E36841F}" type="slidenum">
              <a:rPr lang="en-US" smtClean="0"/>
              <a:pPr>
                <a:defRPr/>
              </a:pPr>
              <a:t>31</a:t>
            </a:fld>
            <a:endParaRPr lang="en-US"/>
          </a:p>
        </p:txBody>
      </p:sp>
      <p:pic>
        <p:nvPicPr>
          <p:cNvPr id="10" name="Picture 46" descr="D:\kuloth\2011\August\31-08-2011\nrg_aop\images\nrg3068-f2.jpg"/>
          <p:cNvPicPr>
            <a:picLocks noChangeAspect="1" noChangeArrowheads="1"/>
          </p:cNvPicPr>
          <p:nvPr/>
        </p:nvPicPr>
        <p:blipFill rotWithShape="1">
          <a:blip r:embed="rId2">
            <a:extLst>
              <a:ext uri="{28A0092B-C50C-407E-A947-70E740481C1C}">
                <a14:useLocalDpi xmlns:a14="http://schemas.microsoft.com/office/drawing/2010/main" val="0"/>
              </a:ext>
            </a:extLst>
          </a:blip>
          <a:srcRect t="84523" b="3379"/>
          <a:stretch/>
        </p:blipFill>
        <p:spPr bwMode="auto">
          <a:xfrm>
            <a:off x="457200" y="5249329"/>
            <a:ext cx="8229600" cy="9470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69348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Quantification</a:t>
            </a:r>
          </a:p>
        </p:txBody>
      </p:sp>
      <p:sp>
        <p:nvSpPr>
          <p:cNvPr id="9" name="Content Placeholder 8"/>
          <p:cNvSpPr>
            <a:spLocks noGrp="1"/>
          </p:cNvSpPr>
          <p:nvPr>
            <p:ph idx="1"/>
          </p:nvPr>
        </p:nvSpPr>
        <p:spPr/>
        <p:txBody>
          <a:bodyPr/>
          <a:lstStyle/>
          <a:p>
            <a:r>
              <a:rPr lang="en-US" dirty="0"/>
              <a:t>Counting reads per gene</a:t>
            </a:r>
          </a:p>
          <a:p>
            <a:pPr lvl="1"/>
            <a:r>
              <a:rPr lang="en-US" dirty="0" err="1"/>
              <a:t>featureCounts</a:t>
            </a:r>
            <a:r>
              <a:rPr lang="en-US" dirty="0"/>
              <a:t>, </a:t>
            </a:r>
            <a:r>
              <a:rPr lang="en-US" dirty="0" err="1"/>
              <a:t>HTSeq</a:t>
            </a:r>
            <a:r>
              <a:rPr lang="en-US" dirty="0"/>
              <a:t>, </a:t>
            </a:r>
            <a:r>
              <a:rPr lang="en-US" dirty="0" err="1"/>
              <a:t>BEDTools</a:t>
            </a:r>
            <a:r>
              <a:rPr lang="en-US" dirty="0"/>
              <a:t>, etc.</a:t>
            </a:r>
          </a:p>
          <a:p>
            <a:r>
              <a:rPr lang="en-US" dirty="0"/>
              <a:t>Counting reads per transcript</a:t>
            </a:r>
          </a:p>
          <a:p>
            <a:pPr lvl="1"/>
            <a:r>
              <a:rPr lang="en-US" dirty="0"/>
              <a:t>Cufflinks</a:t>
            </a:r>
          </a:p>
          <a:p>
            <a:r>
              <a:rPr lang="en-US" dirty="0"/>
              <a:t>Counting reads per exon</a:t>
            </a:r>
          </a:p>
          <a:p>
            <a:pPr lvl="1"/>
            <a:r>
              <a:rPr lang="en-US" dirty="0" err="1"/>
              <a:t>DEXSeq</a:t>
            </a:r>
            <a:r>
              <a:rPr lang="en-US" dirty="0"/>
              <a:t>, etc.</a:t>
            </a:r>
          </a:p>
        </p:txBody>
      </p:sp>
      <p:sp>
        <p:nvSpPr>
          <p:cNvPr id="7" name="Slide Number Placeholder 6"/>
          <p:cNvSpPr>
            <a:spLocks noGrp="1"/>
          </p:cNvSpPr>
          <p:nvPr>
            <p:ph type="sldNum" sz="quarter" idx="12"/>
          </p:nvPr>
        </p:nvSpPr>
        <p:spPr/>
        <p:txBody>
          <a:bodyPr/>
          <a:lstStyle/>
          <a:p>
            <a:pPr>
              <a:defRPr/>
            </a:pPr>
            <a:fld id="{FCAAD5A4-BAD7-43BC-B77B-1A7B5E36841F}" type="slidenum">
              <a:rPr lang="en-US" smtClean="0"/>
              <a:pPr>
                <a:defRPr/>
              </a:pPr>
              <a:t>32</a:t>
            </a:fld>
            <a:endParaRPr lang="en-US"/>
          </a:p>
        </p:txBody>
      </p:sp>
      <p:sp>
        <p:nvSpPr>
          <p:cNvPr id="6" name="Rectangle 5"/>
          <p:cNvSpPr/>
          <p:nvPr/>
        </p:nvSpPr>
        <p:spPr>
          <a:xfrm>
            <a:off x="1219200" y="2209800"/>
            <a:ext cx="22098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grpSp>
        <p:nvGrpSpPr>
          <p:cNvPr id="11" name="Group 10">
            <a:extLst>
              <a:ext uri="{FF2B5EF4-FFF2-40B4-BE49-F238E27FC236}">
                <a16:creationId xmlns:a16="http://schemas.microsoft.com/office/drawing/2014/main" id="{534A414F-B7A9-C84A-A000-FF7B6C7D1FA1}"/>
              </a:ext>
            </a:extLst>
          </p:cNvPr>
          <p:cNvGrpSpPr/>
          <p:nvPr/>
        </p:nvGrpSpPr>
        <p:grpSpPr>
          <a:xfrm>
            <a:off x="381000" y="5511483"/>
            <a:ext cx="8223479" cy="640080"/>
            <a:chOff x="419439" y="5525553"/>
            <a:chExt cx="8223479" cy="640080"/>
          </a:xfrm>
        </p:grpSpPr>
        <p:pic>
          <p:nvPicPr>
            <p:cNvPr id="12" name="Picture 11" descr="Graphical user interface&#10;&#10;Description automatically generated">
              <a:extLst>
                <a:ext uri="{FF2B5EF4-FFF2-40B4-BE49-F238E27FC236}">
                  <a16:creationId xmlns:a16="http://schemas.microsoft.com/office/drawing/2014/main" id="{BE4D79FC-8333-A74F-8A5C-C568167945AB}"/>
                </a:ext>
              </a:extLst>
            </p:cNvPr>
            <p:cNvPicPr>
              <a:picLocks noChangeAspect="1"/>
            </p:cNvPicPr>
            <p:nvPr/>
          </p:nvPicPr>
          <p:blipFill>
            <a:blip r:embed="rId2"/>
            <a:stretch>
              <a:fillRect/>
            </a:stretch>
          </p:blipFill>
          <p:spPr>
            <a:xfrm>
              <a:off x="419439" y="5585893"/>
              <a:ext cx="2184763" cy="548640"/>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1342627E-46D6-FA48-A157-C4FDA60731ED}"/>
                </a:ext>
              </a:extLst>
            </p:cNvPr>
            <p:cNvPicPr>
              <a:picLocks noChangeAspect="1"/>
            </p:cNvPicPr>
            <p:nvPr/>
          </p:nvPicPr>
          <p:blipFill>
            <a:blip r:embed="rId3"/>
            <a:stretch>
              <a:fillRect/>
            </a:stretch>
          </p:blipFill>
          <p:spPr>
            <a:xfrm>
              <a:off x="3373654" y="5571273"/>
              <a:ext cx="2396691" cy="548640"/>
            </a:xfrm>
            <a:prstGeom prst="rect">
              <a:avLst/>
            </a:prstGeom>
          </p:spPr>
        </p:pic>
        <p:pic>
          <p:nvPicPr>
            <p:cNvPr id="14" name="Picture 13" descr="A picture containing text, device&#10;&#10;Description automatically generated">
              <a:extLst>
                <a:ext uri="{FF2B5EF4-FFF2-40B4-BE49-F238E27FC236}">
                  <a16:creationId xmlns:a16="http://schemas.microsoft.com/office/drawing/2014/main" id="{AE26D72A-27C1-F94B-9CC7-BF969919CF09}"/>
                </a:ext>
              </a:extLst>
            </p:cNvPr>
            <p:cNvPicPr>
              <a:picLocks noChangeAspect="1"/>
            </p:cNvPicPr>
            <p:nvPr/>
          </p:nvPicPr>
          <p:blipFill>
            <a:blip r:embed="rId4"/>
            <a:stretch>
              <a:fillRect/>
            </a:stretch>
          </p:blipFill>
          <p:spPr>
            <a:xfrm>
              <a:off x="6539797" y="5525553"/>
              <a:ext cx="2103121" cy="640080"/>
            </a:xfrm>
            <a:prstGeom prst="rect">
              <a:avLst/>
            </a:prstGeom>
          </p:spPr>
        </p:pic>
      </p:grpSp>
    </p:spTree>
    <p:extLst>
      <p:ext uri="{BB962C8B-B14F-4D97-AF65-F5344CB8AC3E}">
        <p14:creationId xmlns:p14="http://schemas.microsoft.com/office/powerpoint/2010/main" val="2892336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3600" dirty="0"/>
              <a:t>(Hands-on) Quantify the gene expression transcriptome-wide in RNA-seq</a:t>
            </a:r>
          </a:p>
        </p:txBody>
      </p:sp>
      <p:sp>
        <p:nvSpPr>
          <p:cNvPr id="3" name="Content Placeholder 2"/>
          <p:cNvSpPr>
            <a:spLocks noGrp="1"/>
          </p:cNvSpPr>
          <p:nvPr>
            <p:ph idx="1"/>
          </p:nvPr>
        </p:nvSpPr>
        <p:spPr>
          <a:xfrm>
            <a:off x="457200" y="1447800"/>
            <a:ext cx="8229600" cy="4525963"/>
          </a:xfrm>
        </p:spPr>
        <p:txBody>
          <a:bodyPr/>
          <a:lstStyle/>
          <a:p>
            <a:r>
              <a:rPr lang="en-US" dirty="0"/>
              <a:t>Step 1: Upload Gene annotation (GTF file) directly from UCSC</a:t>
            </a:r>
          </a:p>
          <a:p>
            <a:endParaRPr lang="en-US" dirty="0"/>
          </a:p>
          <a:p>
            <a:r>
              <a:rPr lang="en-US" dirty="0"/>
              <a:t>Step 2: Run “</a:t>
            </a:r>
            <a:r>
              <a:rPr lang="en-US" dirty="0" err="1"/>
              <a:t>featureCounts</a:t>
            </a:r>
            <a:r>
              <a:rPr lang="en-US" dirty="0"/>
              <a:t>” to quantify the gene expression</a:t>
            </a:r>
          </a:p>
        </p:txBody>
      </p:sp>
    </p:spTree>
    <p:extLst>
      <p:ext uri="{BB962C8B-B14F-4D97-AF65-F5344CB8AC3E}">
        <p14:creationId xmlns:p14="http://schemas.microsoft.com/office/powerpoint/2010/main" val="1536018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523083"/>
            <a:ext cx="7162800" cy="2868617"/>
          </a:xfrm>
          <a:prstGeom prst="rect">
            <a:avLst/>
          </a:prstGeom>
        </p:spPr>
      </p:pic>
      <p:sp>
        <p:nvSpPr>
          <p:cNvPr id="14338" name="Title 1"/>
          <p:cNvSpPr>
            <a:spLocks noGrp="1"/>
          </p:cNvSpPr>
          <p:nvPr>
            <p:ph type="title"/>
          </p:nvPr>
        </p:nvSpPr>
        <p:spPr>
          <a:xfrm>
            <a:off x="457200" y="0"/>
            <a:ext cx="8229600" cy="838200"/>
          </a:xfrm>
        </p:spPr>
        <p:txBody>
          <a:bodyPr/>
          <a:lstStyle/>
          <a:p>
            <a:pPr eaLnBrk="1" hangingPunct="1"/>
            <a:r>
              <a:rPr lang="en-US" sz="2800" dirty="0"/>
              <a:t>(Hands-on: Step 1) Uploading Gene Annotation File</a:t>
            </a:r>
          </a:p>
        </p:txBody>
      </p:sp>
      <p:sp>
        <p:nvSpPr>
          <p:cNvPr id="3" name="Content Placeholder 2"/>
          <p:cNvSpPr>
            <a:spLocks noGrp="1"/>
          </p:cNvSpPr>
          <p:nvPr>
            <p:ph sz="half" idx="1"/>
          </p:nvPr>
        </p:nvSpPr>
        <p:spPr>
          <a:xfrm>
            <a:off x="609600" y="5791200"/>
            <a:ext cx="8153400" cy="868363"/>
          </a:xfrm>
        </p:spPr>
        <p:txBody>
          <a:bodyPr rtlCol="0">
            <a:normAutofit lnSpcReduction="10000"/>
          </a:bodyPr>
          <a:lstStyle/>
          <a:p>
            <a:pPr eaLnBrk="1" fontAlgn="auto" hangingPunct="1">
              <a:spcAft>
                <a:spcPts val="0"/>
              </a:spcAft>
              <a:buFont typeface="Arial" pitchFamily="34" charset="0"/>
              <a:buChar char="•"/>
              <a:defRPr/>
            </a:pPr>
            <a:r>
              <a:rPr lang="en-US" dirty="0"/>
              <a:t>Click “</a:t>
            </a:r>
            <a:r>
              <a:rPr lang="en-US" u="sng" dirty="0"/>
              <a:t>UCSC Main</a:t>
            </a:r>
            <a:r>
              <a:rPr lang="en-US" dirty="0"/>
              <a:t> table browser” </a:t>
            </a:r>
            <a:r>
              <a:rPr lang="en-US" dirty="0">
                <a:sym typeface="Wingdings" pitchFamily="2" charset="2"/>
              </a:rPr>
              <a:t> choose the parameters as above  click “get output” </a:t>
            </a:r>
            <a:endParaRPr lang="en-US" dirty="0"/>
          </a:p>
          <a:p>
            <a:pPr eaLnBrk="1" fontAlgn="auto" hangingPunct="1">
              <a:spcAft>
                <a:spcPts val="0"/>
              </a:spcAft>
              <a:buFont typeface="Arial" pitchFamily="34" charset="0"/>
              <a:buChar char="•"/>
              <a:defRPr/>
            </a:pPr>
            <a:endParaRPr lang="en-US" dirty="0"/>
          </a:p>
        </p:txBody>
      </p:sp>
      <p:pic>
        <p:nvPicPr>
          <p:cNvPr id="1434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3490" r="3490"/>
          <a:stretch/>
        </p:blipFill>
        <p:spPr>
          <a:xfrm>
            <a:off x="76200" y="762000"/>
            <a:ext cx="1889125" cy="4908550"/>
          </a:xfrm>
          <a:noFill/>
        </p:spPr>
      </p:pic>
      <p:sp>
        <p:nvSpPr>
          <p:cNvPr id="6" name="Rectangle 5"/>
          <p:cNvSpPr/>
          <p:nvPr/>
        </p:nvSpPr>
        <p:spPr>
          <a:xfrm>
            <a:off x="2514600" y="251460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7" name="Rectangle 6"/>
          <p:cNvSpPr/>
          <p:nvPr/>
        </p:nvSpPr>
        <p:spPr>
          <a:xfrm>
            <a:off x="4191000" y="2514600"/>
            <a:ext cx="1600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Rectangle 7"/>
          <p:cNvSpPr/>
          <p:nvPr/>
        </p:nvSpPr>
        <p:spPr>
          <a:xfrm>
            <a:off x="6629400" y="2514600"/>
            <a:ext cx="1600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9" name="Rectangle 8"/>
          <p:cNvSpPr/>
          <p:nvPr/>
        </p:nvSpPr>
        <p:spPr>
          <a:xfrm>
            <a:off x="2514600" y="2743200"/>
            <a:ext cx="1600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0" name="Rectangle 9"/>
          <p:cNvSpPr/>
          <p:nvPr/>
        </p:nvSpPr>
        <p:spPr>
          <a:xfrm>
            <a:off x="2971800" y="4343400"/>
            <a:ext cx="2514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Rectangle 10"/>
          <p:cNvSpPr/>
          <p:nvPr/>
        </p:nvSpPr>
        <p:spPr>
          <a:xfrm>
            <a:off x="1981200" y="51054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2" name="Rectangle 11"/>
          <p:cNvSpPr/>
          <p:nvPr/>
        </p:nvSpPr>
        <p:spPr>
          <a:xfrm>
            <a:off x="60325" y="738132"/>
            <a:ext cx="701675" cy="3286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3" name="Rectangle 12"/>
          <p:cNvSpPr/>
          <p:nvPr/>
        </p:nvSpPr>
        <p:spPr>
          <a:xfrm>
            <a:off x="4648200" y="2743200"/>
            <a:ext cx="1676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4" name="Rectangle 3">
            <a:extLst>
              <a:ext uri="{FF2B5EF4-FFF2-40B4-BE49-F238E27FC236}">
                <a16:creationId xmlns:a16="http://schemas.microsoft.com/office/drawing/2014/main" id="{9B90ADD1-FD6D-E539-AC0E-B6B2D2950DBE}"/>
              </a:ext>
            </a:extLst>
          </p:cNvPr>
          <p:cNvSpPr/>
          <p:nvPr/>
        </p:nvSpPr>
        <p:spPr>
          <a:xfrm>
            <a:off x="39414" y="5416387"/>
            <a:ext cx="1408386" cy="3286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3078979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000" dirty="0"/>
              <a:t>(Hands-on: Step 2) Quantify the gene expression transcriptome-wide in RNA-seq</a:t>
            </a:r>
          </a:p>
        </p:txBody>
      </p:sp>
      <p:sp>
        <p:nvSpPr>
          <p:cNvPr id="8" name="Content Placeholder 7"/>
          <p:cNvSpPr>
            <a:spLocks noGrp="1"/>
          </p:cNvSpPr>
          <p:nvPr>
            <p:ph sz="half" idx="1"/>
          </p:nvPr>
        </p:nvSpPr>
        <p:spPr>
          <a:xfrm>
            <a:off x="457200" y="1600200"/>
            <a:ext cx="2362200" cy="4525963"/>
          </a:xfrm>
        </p:spPr>
        <p:txBody>
          <a:bodyPr/>
          <a:lstStyle/>
          <a:p>
            <a:pPr marL="457200" indent="-457200">
              <a:buFont typeface="+mj-lt"/>
              <a:buAutoNum type="alphaLcParenR"/>
            </a:pPr>
            <a:r>
              <a:rPr lang="en-US" sz="2200" dirty="0"/>
              <a:t>Click “RNA-seq”</a:t>
            </a:r>
          </a:p>
          <a:p>
            <a:pPr marL="457200" indent="-457200">
              <a:buFont typeface="+mj-lt"/>
              <a:buAutoNum type="alphaLcParenR"/>
            </a:pPr>
            <a:r>
              <a:rPr lang="en-US" sz="2200" dirty="0"/>
              <a:t>Click “</a:t>
            </a:r>
            <a:r>
              <a:rPr lang="en-US" sz="2200" dirty="0" err="1"/>
              <a:t>featureCounts</a:t>
            </a:r>
            <a:r>
              <a:rPr lang="en-US" sz="2200" dirty="0"/>
              <a:t>”</a:t>
            </a:r>
          </a:p>
          <a:p>
            <a:pPr marL="457200" indent="-457200">
              <a:buFont typeface="+mj-lt"/>
              <a:buAutoNum type="alphaLcParenR"/>
            </a:pPr>
            <a:r>
              <a:rPr lang="en-US" sz="2200" dirty="0"/>
              <a:t>Choose parameters</a:t>
            </a:r>
          </a:p>
          <a:p>
            <a:pPr marL="857250" lvl="1" indent="-457200">
              <a:buFont typeface="+mj-lt"/>
              <a:buAutoNum type="alphaLcParenR"/>
            </a:pPr>
            <a:r>
              <a:rPr lang="en-US" sz="1800" dirty="0"/>
              <a:t>Input bam</a:t>
            </a:r>
          </a:p>
          <a:p>
            <a:pPr marL="857250" lvl="1" indent="-457200">
              <a:buFont typeface="+mj-lt"/>
              <a:buAutoNum type="alphaLcParenR"/>
            </a:pPr>
            <a:r>
              <a:rPr lang="en-US" sz="1800" dirty="0"/>
              <a:t>Gene annotation from history</a:t>
            </a:r>
          </a:p>
          <a:p>
            <a:pPr marL="457200" indent="-457200">
              <a:buFont typeface="+mj-lt"/>
              <a:buAutoNum type="alphaLcParenR"/>
            </a:pPr>
            <a:r>
              <a:rPr lang="en-US" sz="2200" dirty="0"/>
              <a:t>Click “Execute”</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971800" y="1772668"/>
            <a:ext cx="6018232" cy="4228637"/>
          </a:xfrm>
        </p:spPr>
      </p:pic>
      <p:sp>
        <p:nvSpPr>
          <p:cNvPr id="12" name="Rectangle 11"/>
          <p:cNvSpPr/>
          <p:nvPr/>
        </p:nvSpPr>
        <p:spPr>
          <a:xfrm>
            <a:off x="3048000" y="2667000"/>
            <a:ext cx="18288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3" name="Rectangle 12"/>
          <p:cNvSpPr/>
          <p:nvPr/>
        </p:nvSpPr>
        <p:spPr>
          <a:xfrm>
            <a:off x="6172200" y="2286000"/>
            <a:ext cx="2514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5" name="Rectangle 14"/>
          <p:cNvSpPr/>
          <p:nvPr/>
        </p:nvSpPr>
        <p:spPr>
          <a:xfrm>
            <a:off x="5257800" y="4038600"/>
            <a:ext cx="1143000" cy="4571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6" name="Rectangle 15"/>
          <p:cNvSpPr/>
          <p:nvPr/>
        </p:nvSpPr>
        <p:spPr>
          <a:xfrm>
            <a:off x="6096000" y="4591706"/>
            <a:ext cx="2209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2777517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featureCounts</a:t>
            </a:r>
            <a:r>
              <a:rPr lang="en-US" dirty="0"/>
              <a:t> give counts of reads per gene</a:t>
            </a:r>
          </a:p>
        </p:txBody>
      </p:sp>
      <p:pic>
        <p:nvPicPr>
          <p:cNvPr id="6" name="Picture 5" descr="Screen Shot 2018-07-24 at 11.34.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133600"/>
            <a:ext cx="3175000" cy="635000"/>
          </a:xfrm>
          <a:prstGeom prst="rect">
            <a:avLst/>
          </a:prstGeom>
        </p:spPr>
      </p:pic>
      <p:pic>
        <p:nvPicPr>
          <p:cNvPr id="7" name="Picture 6" descr="Screen Shot 2018-07-24 at 11.34.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590800"/>
            <a:ext cx="4102100" cy="3124200"/>
          </a:xfrm>
          <a:prstGeom prst="rect">
            <a:avLst/>
          </a:prstGeom>
        </p:spPr>
      </p:pic>
      <p:sp>
        <p:nvSpPr>
          <p:cNvPr id="8" name="Rectangle 7"/>
          <p:cNvSpPr/>
          <p:nvPr/>
        </p:nvSpPr>
        <p:spPr>
          <a:xfrm>
            <a:off x="2590800" y="2209800"/>
            <a:ext cx="304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1257099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1143000"/>
          </a:xfrm>
        </p:spPr>
        <p:txBody>
          <a:bodyPr/>
          <a:lstStyle/>
          <a:p>
            <a:r>
              <a:rPr lang="en-US" dirty="0"/>
              <a:t>(</a:t>
            </a:r>
            <a:r>
              <a:rPr lang="en-US" sz="3200" dirty="0"/>
              <a:t>Hands-on</a:t>
            </a:r>
            <a:r>
              <a:rPr lang="en-US" dirty="0"/>
              <a:t>) Counts reads per gene for three other samples</a:t>
            </a:r>
          </a:p>
        </p:txBody>
      </p:sp>
      <p:sp>
        <p:nvSpPr>
          <p:cNvPr id="6" name="Content Placeholder 5"/>
          <p:cNvSpPr>
            <a:spLocks noGrp="1"/>
          </p:cNvSpPr>
          <p:nvPr>
            <p:ph idx="1"/>
          </p:nvPr>
        </p:nvSpPr>
        <p:spPr>
          <a:xfrm>
            <a:off x="457200" y="1676400"/>
            <a:ext cx="8229600" cy="4525963"/>
          </a:xfrm>
        </p:spPr>
        <p:txBody>
          <a:bodyPr/>
          <a:lstStyle/>
          <a:p>
            <a:r>
              <a:rPr lang="en-US" dirty="0"/>
              <a:t>You counted for one replicate sample under experimental condition</a:t>
            </a:r>
          </a:p>
          <a:p>
            <a:pPr marL="0" indent="0">
              <a:buNone/>
            </a:pPr>
            <a:r>
              <a:rPr lang="en-US" dirty="0"/>
              <a:t> </a:t>
            </a:r>
          </a:p>
          <a:p>
            <a:r>
              <a:rPr lang="en-US" dirty="0">
                <a:sym typeface="Wingdings"/>
              </a:rPr>
              <a:t>Count for three other samples</a:t>
            </a:r>
          </a:p>
          <a:p>
            <a:pPr lvl="1"/>
            <a:r>
              <a:rPr lang="en-US" dirty="0">
                <a:sym typeface="Wingdings"/>
              </a:rPr>
              <a:t>Experiment_rep2</a:t>
            </a:r>
          </a:p>
          <a:p>
            <a:pPr lvl="1"/>
            <a:r>
              <a:rPr lang="en-US" dirty="0">
                <a:sym typeface="Wingdings"/>
              </a:rPr>
              <a:t>Control_rep1</a:t>
            </a:r>
          </a:p>
          <a:p>
            <a:pPr lvl="1"/>
            <a:r>
              <a:rPr lang="en-US" dirty="0">
                <a:sym typeface="Wingdings"/>
              </a:rPr>
              <a:t>Control_rep2</a:t>
            </a:r>
            <a:endParaRPr lang="en-US" dirty="0"/>
          </a:p>
          <a:p>
            <a:pPr marL="0" indent="0">
              <a:buNone/>
            </a:pPr>
            <a:endParaRPr lang="en-US" dirty="0"/>
          </a:p>
        </p:txBody>
      </p:sp>
    </p:spTree>
    <p:extLst>
      <p:ext uri="{BB962C8B-B14F-4D97-AF65-F5344CB8AC3E}">
        <p14:creationId xmlns:p14="http://schemas.microsoft.com/office/powerpoint/2010/main" val="837071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z="3600" dirty="0"/>
              <a:t>Quantifying gene expression in RNA-seq</a:t>
            </a:r>
            <a:br>
              <a:rPr lang="en-US" sz="3600" dirty="0"/>
            </a:br>
            <a:r>
              <a:rPr lang="en-US" sz="3600" dirty="0"/>
              <a:t>Raw counts vs. FPKM  </a:t>
            </a:r>
          </a:p>
        </p:txBody>
      </p:sp>
      <p:sp>
        <p:nvSpPr>
          <p:cNvPr id="5" name="Content Placeholder 4"/>
          <p:cNvSpPr>
            <a:spLocks noGrp="1"/>
          </p:cNvSpPr>
          <p:nvPr>
            <p:ph idx="1"/>
          </p:nvPr>
        </p:nvSpPr>
        <p:spPr/>
        <p:txBody>
          <a:bodyPr rtlCol="0">
            <a:normAutofit fontScale="92500"/>
          </a:bodyPr>
          <a:lstStyle/>
          <a:p>
            <a:pPr eaLnBrk="1" fontAlgn="auto" hangingPunct="1">
              <a:spcAft>
                <a:spcPts val="0"/>
              </a:spcAft>
              <a:buFont typeface="Arial" pitchFamily="34" charset="0"/>
              <a:buChar char="•"/>
              <a:defRPr/>
            </a:pPr>
            <a:r>
              <a:rPr lang="en-US" dirty="0"/>
              <a:t>Counts the number of reads aligned to a gene </a:t>
            </a:r>
          </a:p>
          <a:p>
            <a:pPr marL="0" indent="0" eaLnBrk="1" fontAlgn="auto" hangingPunct="1">
              <a:spcAft>
                <a:spcPts val="0"/>
              </a:spcAft>
              <a:buNone/>
              <a:defRPr/>
            </a:pPr>
            <a:r>
              <a:rPr lang="en-US" dirty="0"/>
              <a:t>                        vs.</a:t>
            </a:r>
          </a:p>
          <a:p>
            <a:pPr eaLnBrk="1" fontAlgn="auto" hangingPunct="1">
              <a:spcAft>
                <a:spcPts val="0"/>
              </a:spcAft>
              <a:buFont typeface="Arial" pitchFamily="34" charset="0"/>
              <a:buChar char="•"/>
              <a:defRPr/>
            </a:pPr>
            <a:r>
              <a:rPr lang="en-US" dirty="0"/>
              <a:t>Normalize the counts</a:t>
            </a:r>
          </a:p>
          <a:p>
            <a:pPr lvl="1" eaLnBrk="1" fontAlgn="auto" hangingPunct="1">
              <a:spcAft>
                <a:spcPts val="0"/>
              </a:spcAft>
              <a:buFont typeface="Arial" pitchFamily="34" charset="0"/>
              <a:buChar char="•"/>
              <a:defRPr/>
            </a:pPr>
            <a:r>
              <a:rPr lang="en-US" dirty="0"/>
              <a:t>A popular normalization method: RPKM or FPKM </a:t>
            </a:r>
          </a:p>
          <a:p>
            <a:pPr lvl="1" eaLnBrk="1" fontAlgn="auto" hangingPunct="1">
              <a:spcAft>
                <a:spcPts val="0"/>
              </a:spcAft>
              <a:buFont typeface="Arial" pitchFamily="34" charset="0"/>
              <a:buChar char="–"/>
              <a:defRPr/>
            </a:pPr>
            <a:r>
              <a:rPr lang="en-US" dirty="0"/>
              <a:t>RPKM: Reads Per </a:t>
            </a:r>
            <a:r>
              <a:rPr lang="en-US" dirty="0" err="1"/>
              <a:t>Kilobase</a:t>
            </a:r>
            <a:r>
              <a:rPr lang="en-US" dirty="0"/>
              <a:t> of exon per Million reads mapped (frequently used in single end reads)</a:t>
            </a:r>
          </a:p>
          <a:p>
            <a:pPr lvl="1" eaLnBrk="1" fontAlgn="auto" hangingPunct="1">
              <a:spcAft>
                <a:spcPts val="0"/>
              </a:spcAft>
              <a:buFont typeface="Arial" pitchFamily="34" charset="0"/>
              <a:buChar char="–"/>
              <a:defRPr/>
            </a:pPr>
            <a:r>
              <a:rPr lang="en-US" dirty="0"/>
              <a:t>FPKM: Fragments Per </a:t>
            </a:r>
            <a:r>
              <a:rPr lang="en-US" dirty="0" err="1"/>
              <a:t>Kilobase</a:t>
            </a:r>
            <a:r>
              <a:rPr lang="en-US" dirty="0"/>
              <a:t> of exon per Million fragments mapped (frequently used in paired end reads)</a:t>
            </a:r>
          </a:p>
          <a:p>
            <a:pPr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Char char="•"/>
              <a:defRPr/>
            </a:pPr>
            <a:endParaRPr lang="en-US" dirty="0"/>
          </a:p>
        </p:txBody>
      </p:sp>
    </p:spTree>
    <p:extLst>
      <p:ext uri="{BB962C8B-B14F-4D97-AF65-F5344CB8AC3E}">
        <p14:creationId xmlns:p14="http://schemas.microsoft.com/office/powerpoint/2010/main" val="347071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i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i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ox(in)">
                                      <p:cBhvr>
                                        <p:cTn id="17" dur="500"/>
                                        <p:tgtEl>
                                          <p:spTgt spid="5">
                                            <p:txEl>
                                              <p:pRg st="2" end="2"/>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ox(in)">
                                      <p:cBhvr>
                                        <p:cTn id="20" dur="500"/>
                                        <p:tgtEl>
                                          <p:spTgt spid="5">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ox(in)">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box(in)">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Raw count vs. FPKM</a:t>
            </a:r>
          </a:p>
        </p:txBody>
      </p:sp>
      <p:sp>
        <p:nvSpPr>
          <p:cNvPr id="6" name="Content Placeholder 5"/>
          <p:cNvSpPr>
            <a:spLocks noGrp="1"/>
          </p:cNvSpPr>
          <p:nvPr>
            <p:ph sz="half" idx="2"/>
          </p:nvPr>
        </p:nvSpPr>
        <p:spPr>
          <a:xfrm>
            <a:off x="4648200" y="1600200"/>
            <a:ext cx="4343400" cy="4525963"/>
          </a:xfrm>
        </p:spPr>
        <p:txBody>
          <a:bodyPr/>
          <a:lstStyle/>
          <a:p>
            <a:r>
              <a:rPr lang="en-US" dirty="0"/>
              <a:t>For this gene</a:t>
            </a:r>
          </a:p>
          <a:p>
            <a:pPr lvl="1"/>
            <a:r>
              <a:rPr lang="en-US" dirty="0"/>
              <a:t>(e.g.) Raw counts of reads mapped = </a:t>
            </a:r>
            <a:r>
              <a:rPr lang="en-US" b="1" dirty="0"/>
              <a:t>125</a:t>
            </a:r>
          </a:p>
          <a:p>
            <a:endParaRPr lang="en-US" dirty="0"/>
          </a:p>
          <a:p>
            <a:r>
              <a:rPr lang="en-US" dirty="0"/>
              <a:t>FPKM calculation</a:t>
            </a:r>
          </a:p>
          <a:p>
            <a:pPr lvl="1"/>
            <a:r>
              <a:rPr lang="en-US" dirty="0"/>
              <a:t>(e.g.) Total number of reads mapped = 25 million reads</a:t>
            </a:r>
          </a:p>
          <a:p>
            <a:pPr lvl="1"/>
            <a:r>
              <a:rPr lang="en-US" dirty="0"/>
              <a:t>(e.g.) This gene has 2 kb of bases for exons</a:t>
            </a:r>
          </a:p>
          <a:p>
            <a:pPr lvl="1"/>
            <a:r>
              <a:rPr lang="en-US" dirty="0"/>
              <a:t>FPKM = 125 / 2 / 25 = </a:t>
            </a:r>
            <a:r>
              <a:rPr lang="en-US" b="1" dirty="0"/>
              <a:t>2.5</a:t>
            </a:r>
          </a:p>
          <a:p>
            <a:pPr marL="457200" lvl="1" indent="0">
              <a:buNone/>
            </a:pPr>
            <a:endParaRPr lang="en-US" dirty="0"/>
          </a:p>
        </p:txBody>
      </p:sp>
      <p:pic>
        <p:nvPicPr>
          <p:cNvPr id="7" name="Picture 3"/>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l="38585" t="26728" r="31452" b="16451"/>
          <a:stretch/>
        </p:blipFill>
        <p:spPr>
          <a:xfrm>
            <a:off x="533400" y="1536246"/>
            <a:ext cx="3657600" cy="4898572"/>
          </a:xfrm>
          <a:noFill/>
        </p:spPr>
      </p:pic>
    </p:spTree>
    <p:extLst>
      <p:ext uri="{BB962C8B-B14F-4D97-AF65-F5344CB8AC3E}">
        <p14:creationId xmlns:p14="http://schemas.microsoft.com/office/powerpoint/2010/main" val="1912449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362200"/>
            <a:ext cx="8113713" cy="1362075"/>
          </a:xfrm>
        </p:spPr>
        <p:txBody>
          <a:bodyPr/>
          <a:lstStyle/>
          <a:p>
            <a:r>
              <a:rPr lang="en-US" dirty="0"/>
              <a:t>If you can quantify all the </a:t>
            </a:r>
            <a:r>
              <a:rPr lang="en-US" dirty="0" err="1"/>
              <a:t>rna’s</a:t>
            </a:r>
            <a:r>
              <a:rPr lang="en-US" dirty="0"/>
              <a:t> (</a:t>
            </a:r>
            <a:r>
              <a:rPr lang="en-US" dirty="0" err="1"/>
              <a:t>rna</a:t>
            </a:r>
            <a:r>
              <a:rPr lang="en-US" dirty="0"/>
              <a:t>-seq) in your samples, then, you can </a:t>
            </a:r>
            <a:r>
              <a:rPr lang="en-US" dirty="0" err="1"/>
              <a:t>answeR</a:t>
            </a:r>
            <a:r>
              <a:rPr lang="en-US" dirty="0"/>
              <a:t> …</a:t>
            </a:r>
          </a:p>
        </p:txBody>
      </p:sp>
    </p:spTree>
    <p:extLst>
      <p:ext uri="{BB962C8B-B14F-4D97-AF65-F5344CB8AC3E}">
        <p14:creationId xmlns:p14="http://schemas.microsoft.com/office/powerpoint/2010/main" val="354512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3810000"/>
            <a:ext cx="7772400" cy="1362075"/>
          </a:xfrm>
        </p:spPr>
        <p:txBody>
          <a:bodyPr/>
          <a:lstStyle/>
          <a:p>
            <a:r>
              <a:rPr lang="en-US" dirty="0"/>
              <a:t>(Discussion) </a:t>
            </a:r>
            <a:br>
              <a:rPr lang="en-US" dirty="0"/>
            </a:br>
            <a:r>
              <a:rPr lang="en-US" dirty="0"/>
              <a:t>does </a:t>
            </a:r>
            <a:r>
              <a:rPr lang="en-US" dirty="0" err="1"/>
              <a:t>fpkm</a:t>
            </a:r>
            <a:r>
              <a:rPr lang="en-US" dirty="0"/>
              <a:t> represent gene expression well?</a:t>
            </a:r>
          </a:p>
        </p:txBody>
      </p:sp>
    </p:spTree>
    <p:extLst>
      <p:ext uri="{BB962C8B-B14F-4D97-AF65-F5344CB8AC3E}">
        <p14:creationId xmlns:p14="http://schemas.microsoft.com/office/powerpoint/2010/main" val="1690924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639762"/>
          </a:xfrm>
        </p:spPr>
        <p:txBody>
          <a:bodyPr/>
          <a:lstStyle/>
          <a:p>
            <a:pPr eaLnBrk="1" hangingPunct="1"/>
            <a:r>
              <a:rPr lang="en-US" dirty="0"/>
              <a:t>RNA-seq procedure</a:t>
            </a:r>
          </a:p>
        </p:txBody>
      </p:sp>
      <p:graphicFrame>
        <p:nvGraphicFramePr>
          <p:cNvPr id="4" name="Content Placeholder 7"/>
          <p:cNvGraphicFramePr>
            <a:graphicFrameLocks/>
          </p:cNvGraphicFramePr>
          <p:nvPr>
            <p:extLst>
              <p:ext uri="{D42A27DB-BD31-4B8C-83A1-F6EECF244321}">
                <p14:modId xmlns:p14="http://schemas.microsoft.com/office/powerpoint/2010/main" val="1657646833"/>
              </p:ext>
            </p:extLst>
          </p:nvPr>
        </p:nvGraphicFramePr>
        <p:xfrm>
          <a:off x="457200" y="1143000"/>
          <a:ext cx="8229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905000" y="3886200"/>
            <a:ext cx="66294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2199670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8763000" cy="715962"/>
          </a:xfrm>
        </p:spPr>
        <p:txBody>
          <a:bodyPr/>
          <a:lstStyle/>
          <a:p>
            <a:r>
              <a:rPr lang="en-US" sz="2800" b="1" dirty="0"/>
              <a:t>(Optional Hands-on) Differential gene expression analysis</a:t>
            </a:r>
          </a:p>
        </p:txBody>
      </p:sp>
      <p:sp>
        <p:nvSpPr>
          <p:cNvPr id="6" name="Content Placeholder 5"/>
          <p:cNvSpPr>
            <a:spLocks noGrp="1"/>
          </p:cNvSpPr>
          <p:nvPr>
            <p:ph sz="half" idx="2"/>
          </p:nvPr>
        </p:nvSpPr>
        <p:spPr>
          <a:xfrm>
            <a:off x="228600" y="685800"/>
            <a:ext cx="8686800" cy="609600"/>
          </a:xfrm>
        </p:spPr>
        <p:txBody>
          <a:bodyPr/>
          <a:lstStyle/>
          <a:p>
            <a:r>
              <a:rPr lang="en-US" sz="2400" dirty="0"/>
              <a:t>NGS:RNA Analysis </a:t>
            </a:r>
            <a:r>
              <a:rPr lang="en-US" sz="2400" dirty="0">
                <a:sym typeface="Wingdings"/>
              </a:rPr>
              <a:t> DESeq2 Choose </a:t>
            </a:r>
            <a:r>
              <a:rPr lang="en-US" sz="2400" dirty="0" err="1">
                <a:sym typeface="Wingdings"/>
              </a:rPr>
              <a:t>paramters</a:t>
            </a:r>
            <a:r>
              <a:rPr lang="en-US" sz="2400" dirty="0">
                <a:sym typeface="Wingdings"/>
              </a:rPr>
              <a:t>  Execute </a:t>
            </a:r>
            <a:endParaRPr lang="en-US" sz="2400" dirty="0"/>
          </a:p>
        </p:txBody>
      </p:sp>
      <p:pic>
        <p:nvPicPr>
          <p:cNvPr id="7" name="Picture 3"/>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52400" y="1524000"/>
            <a:ext cx="8852219" cy="5181600"/>
          </a:xfrm>
          <a:noFill/>
        </p:spPr>
      </p:pic>
      <p:sp>
        <p:nvSpPr>
          <p:cNvPr id="5" name="Rectangle 4"/>
          <p:cNvSpPr/>
          <p:nvPr/>
        </p:nvSpPr>
        <p:spPr>
          <a:xfrm>
            <a:off x="152400" y="205740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Rectangle 7"/>
          <p:cNvSpPr/>
          <p:nvPr/>
        </p:nvSpPr>
        <p:spPr>
          <a:xfrm>
            <a:off x="304800" y="36576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9" name="Rectangle 8"/>
          <p:cNvSpPr/>
          <p:nvPr/>
        </p:nvSpPr>
        <p:spPr>
          <a:xfrm>
            <a:off x="2286000" y="2438400"/>
            <a:ext cx="381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0" name="Rectangle 9"/>
          <p:cNvSpPr/>
          <p:nvPr/>
        </p:nvSpPr>
        <p:spPr>
          <a:xfrm>
            <a:off x="2362200" y="3352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dirty="0">
              <a:solidFill>
                <a:srgbClr val="FF0000"/>
              </a:solidFill>
            </a:endParaRPr>
          </a:p>
        </p:txBody>
      </p:sp>
      <p:sp>
        <p:nvSpPr>
          <p:cNvPr id="11" name="Rectangle 10"/>
          <p:cNvSpPr/>
          <p:nvPr/>
        </p:nvSpPr>
        <p:spPr>
          <a:xfrm>
            <a:off x="3124200" y="4114800"/>
            <a:ext cx="1828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dirty="0">
              <a:solidFill>
                <a:srgbClr val="FF0000"/>
              </a:solidFill>
            </a:endParaRPr>
          </a:p>
        </p:txBody>
      </p:sp>
      <p:sp>
        <p:nvSpPr>
          <p:cNvPr id="12" name="Rectangle 11"/>
          <p:cNvSpPr/>
          <p:nvPr/>
        </p:nvSpPr>
        <p:spPr>
          <a:xfrm>
            <a:off x="2362200" y="4953000"/>
            <a:ext cx="457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dirty="0">
              <a:solidFill>
                <a:srgbClr val="FF0000"/>
              </a:solidFill>
            </a:endParaRPr>
          </a:p>
        </p:txBody>
      </p:sp>
      <p:sp>
        <p:nvSpPr>
          <p:cNvPr id="13" name="Rectangle 12"/>
          <p:cNvSpPr/>
          <p:nvPr/>
        </p:nvSpPr>
        <p:spPr>
          <a:xfrm>
            <a:off x="3124200" y="5486400"/>
            <a:ext cx="1828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dirty="0">
              <a:solidFill>
                <a:srgbClr val="FF0000"/>
              </a:solidFill>
            </a:endParaRPr>
          </a:p>
        </p:txBody>
      </p:sp>
    </p:spTree>
    <p:extLst>
      <p:ext uri="{BB962C8B-B14F-4D97-AF65-F5344CB8AC3E}">
        <p14:creationId xmlns:p14="http://schemas.microsoft.com/office/powerpoint/2010/main" val="2265186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7-24 at 11.46.51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82700"/>
            <a:ext cx="9144000" cy="4286963"/>
          </a:xfrm>
          <a:prstGeom prst="rect">
            <a:avLst/>
          </a:prstGeom>
        </p:spPr>
      </p:pic>
      <p:sp>
        <p:nvSpPr>
          <p:cNvPr id="5" name="Rectangle 4"/>
          <p:cNvSpPr/>
          <p:nvPr/>
        </p:nvSpPr>
        <p:spPr>
          <a:xfrm>
            <a:off x="8610600" y="2590800"/>
            <a:ext cx="228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dirty="0">
              <a:solidFill>
                <a:srgbClr val="FF0000"/>
              </a:solidFill>
            </a:endParaRPr>
          </a:p>
        </p:txBody>
      </p:sp>
      <p:sp>
        <p:nvSpPr>
          <p:cNvPr id="6" name="Rectangle 5"/>
          <p:cNvSpPr/>
          <p:nvPr/>
        </p:nvSpPr>
        <p:spPr>
          <a:xfrm>
            <a:off x="7543800" y="2590800"/>
            <a:ext cx="1066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dirty="0">
              <a:solidFill>
                <a:srgbClr val="FF0000"/>
              </a:solidFill>
            </a:endParaRPr>
          </a:p>
        </p:txBody>
      </p:sp>
    </p:spTree>
    <p:extLst>
      <p:ext uri="{BB962C8B-B14F-4D97-AF65-F5344CB8AC3E}">
        <p14:creationId xmlns:p14="http://schemas.microsoft.com/office/powerpoint/2010/main" val="3264235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do the differential expression?</a:t>
            </a:r>
          </a:p>
        </p:txBody>
      </p:sp>
      <p:sp>
        <p:nvSpPr>
          <p:cNvPr id="6" name="Text Placeholder 5"/>
          <p:cNvSpPr>
            <a:spLocks noGrp="1"/>
          </p:cNvSpPr>
          <p:nvPr>
            <p:ph type="body" idx="1"/>
          </p:nvPr>
        </p:nvSpPr>
        <p:spPr/>
        <p:txBody>
          <a:bodyPr/>
          <a:lstStyle/>
          <a:p>
            <a:r>
              <a:rPr lang="en-US" dirty="0"/>
              <a:t>Topics to discuss further</a:t>
            </a:r>
          </a:p>
        </p:txBody>
      </p:sp>
    </p:spTree>
    <p:extLst>
      <p:ext uri="{BB962C8B-B14F-4D97-AF65-F5344CB8AC3E}">
        <p14:creationId xmlns:p14="http://schemas.microsoft.com/office/powerpoint/2010/main" val="2801693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Differential gene expression</a:t>
            </a:r>
          </a:p>
        </p:txBody>
      </p:sp>
      <p:sp>
        <p:nvSpPr>
          <p:cNvPr id="5" name="Content Placeholder 4"/>
          <p:cNvSpPr>
            <a:spLocks noGrp="1"/>
          </p:cNvSpPr>
          <p:nvPr>
            <p:ph idx="1"/>
          </p:nvPr>
        </p:nvSpPr>
        <p:spPr/>
        <p:txBody>
          <a:bodyPr/>
          <a:lstStyle/>
          <a:p>
            <a:r>
              <a:rPr lang="en-US" dirty="0"/>
              <a:t>(Q) Is this Gene A differentially expressed?</a:t>
            </a:r>
          </a:p>
          <a:p>
            <a:pPr lvl="1"/>
            <a:r>
              <a:rPr lang="en-US" dirty="0"/>
              <a:t>One RNA-seq for male and for female, for each</a:t>
            </a:r>
          </a:p>
          <a:p>
            <a:r>
              <a:rPr lang="en-US" dirty="0"/>
              <a:t>(Hypothetical example) Expression for Gene A</a:t>
            </a:r>
          </a:p>
          <a:p>
            <a:pPr lvl="1"/>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42786700"/>
              </p:ext>
            </p:extLst>
          </p:nvPr>
        </p:nvGraphicFramePr>
        <p:xfrm>
          <a:off x="762000" y="4114800"/>
          <a:ext cx="3124200" cy="1249680"/>
        </p:xfrm>
        <a:graphic>
          <a:graphicData uri="http://schemas.openxmlformats.org/drawingml/2006/table">
            <a:tbl>
              <a:tblPr firstRow="1" bandRow="1">
                <a:tableStyleId>{5C22544A-7EE6-4342-B048-85BDC9FD1C3A}</a:tableStyleId>
              </a:tblPr>
              <a:tblGrid>
                <a:gridCol w="104140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041400">
                  <a:extLst>
                    <a:ext uri="{9D8B030D-6E8A-4147-A177-3AD203B41FA5}">
                      <a16:colId xmlns:a16="http://schemas.microsoft.com/office/drawing/2014/main" val="20002"/>
                    </a:ext>
                  </a:extLst>
                </a:gridCol>
              </a:tblGrid>
              <a:tr h="609600">
                <a:tc>
                  <a:txBody>
                    <a:bodyPr/>
                    <a:lstStyle/>
                    <a:p>
                      <a:r>
                        <a:rPr lang="en-US" dirty="0"/>
                        <a:t>Male</a:t>
                      </a:r>
                    </a:p>
                  </a:txBody>
                  <a:tcPr/>
                </a:tc>
                <a:tc>
                  <a:txBody>
                    <a:bodyPr/>
                    <a:lstStyle/>
                    <a:p>
                      <a:r>
                        <a:rPr lang="en-US" dirty="0"/>
                        <a:t>Read</a:t>
                      </a:r>
                      <a:r>
                        <a:rPr lang="en-US" baseline="0" dirty="0"/>
                        <a:t> counts</a:t>
                      </a:r>
                      <a:endParaRPr lang="en-US" dirty="0"/>
                    </a:p>
                  </a:txBody>
                  <a:tcPr/>
                </a:tc>
                <a:tc>
                  <a:txBody>
                    <a:bodyPr/>
                    <a:lstStyle/>
                    <a:p>
                      <a:r>
                        <a:rPr lang="en-US" dirty="0"/>
                        <a:t>FPKM</a:t>
                      </a:r>
                    </a:p>
                  </a:txBody>
                  <a:tcPr/>
                </a:tc>
                <a:extLst>
                  <a:ext uri="{0D108BD9-81ED-4DB2-BD59-A6C34878D82A}">
                    <a16:rowId xmlns:a16="http://schemas.microsoft.com/office/drawing/2014/main" val="10000"/>
                  </a:ext>
                </a:extLst>
              </a:tr>
              <a:tr h="609600">
                <a:tc>
                  <a:txBody>
                    <a:bodyPr/>
                    <a:lstStyle/>
                    <a:p>
                      <a:r>
                        <a:rPr lang="en-US" dirty="0"/>
                        <a:t>1_male</a:t>
                      </a:r>
                    </a:p>
                  </a:txBody>
                  <a:tcPr/>
                </a:tc>
                <a:tc>
                  <a:txBody>
                    <a:bodyPr/>
                    <a:lstStyle/>
                    <a:p>
                      <a:r>
                        <a:rPr lang="en-US" dirty="0"/>
                        <a:t>10</a:t>
                      </a:r>
                    </a:p>
                  </a:txBody>
                  <a:tcPr/>
                </a:tc>
                <a:tc>
                  <a:txBody>
                    <a:bodyPr/>
                    <a:lstStyle/>
                    <a:p>
                      <a:r>
                        <a:rPr lang="en-US" dirty="0"/>
                        <a:t>1.0</a:t>
                      </a:r>
                    </a:p>
                  </a:txBody>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43387745"/>
              </p:ext>
            </p:extLst>
          </p:nvPr>
        </p:nvGraphicFramePr>
        <p:xfrm>
          <a:off x="4648200" y="4084320"/>
          <a:ext cx="3505200" cy="1249680"/>
        </p:xfrm>
        <a:graphic>
          <a:graphicData uri="http://schemas.openxmlformats.org/drawingml/2006/table">
            <a:tbl>
              <a:tblPr firstRow="1" bandRow="1">
                <a:tableStyleId>{21E4AEA4-8DFA-4A89-87EB-49C32662AFE0}</a:tableStyleId>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tblGrid>
              <a:tr h="609600">
                <a:tc>
                  <a:txBody>
                    <a:bodyPr/>
                    <a:lstStyle/>
                    <a:p>
                      <a:r>
                        <a:rPr lang="en-US" dirty="0"/>
                        <a:t>Female</a:t>
                      </a:r>
                    </a:p>
                  </a:txBody>
                  <a:tcPr/>
                </a:tc>
                <a:tc>
                  <a:txBody>
                    <a:bodyPr/>
                    <a:lstStyle/>
                    <a:p>
                      <a:r>
                        <a:rPr lang="en-US" dirty="0"/>
                        <a:t>Read</a:t>
                      </a:r>
                      <a:r>
                        <a:rPr lang="en-US" baseline="0" dirty="0"/>
                        <a:t> counts</a:t>
                      </a:r>
                      <a:endParaRPr lang="en-US" dirty="0"/>
                    </a:p>
                  </a:txBody>
                  <a:tcPr/>
                </a:tc>
                <a:tc>
                  <a:txBody>
                    <a:bodyPr/>
                    <a:lstStyle/>
                    <a:p>
                      <a:r>
                        <a:rPr lang="en-US" dirty="0"/>
                        <a:t>FPKM</a:t>
                      </a:r>
                    </a:p>
                  </a:txBody>
                  <a:tcPr/>
                </a:tc>
                <a:extLst>
                  <a:ext uri="{0D108BD9-81ED-4DB2-BD59-A6C34878D82A}">
                    <a16:rowId xmlns:a16="http://schemas.microsoft.com/office/drawing/2014/main" val="10000"/>
                  </a:ext>
                </a:extLst>
              </a:tr>
              <a:tr h="609600">
                <a:tc>
                  <a:txBody>
                    <a:bodyPr/>
                    <a:lstStyle/>
                    <a:p>
                      <a:r>
                        <a:rPr lang="en-US" dirty="0"/>
                        <a:t>1_female</a:t>
                      </a:r>
                    </a:p>
                  </a:txBody>
                  <a:tcPr/>
                </a:tc>
                <a:tc>
                  <a:txBody>
                    <a:bodyPr/>
                    <a:lstStyle/>
                    <a:p>
                      <a:r>
                        <a:rPr lang="en-US" dirty="0"/>
                        <a:t>100</a:t>
                      </a:r>
                    </a:p>
                  </a:txBody>
                  <a:tcPr/>
                </a:tc>
                <a:tc>
                  <a:txBody>
                    <a:bodyPr/>
                    <a:lstStyle/>
                    <a:p>
                      <a:r>
                        <a:rPr lang="en-US" dirty="0"/>
                        <a:t>10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36016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Differential gene expression</a:t>
            </a:r>
          </a:p>
        </p:txBody>
      </p:sp>
      <p:sp>
        <p:nvSpPr>
          <p:cNvPr id="5" name="Content Placeholder 4"/>
          <p:cNvSpPr>
            <a:spLocks noGrp="1"/>
          </p:cNvSpPr>
          <p:nvPr>
            <p:ph idx="1"/>
          </p:nvPr>
        </p:nvSpPr>
        <p:spPr/>
        <p:txBody>
          <a:bodyPr/>
          <a:lstStyle/>
          <a:p>
            <a:r>
              <a:rPr lang="en-US" dirty="0"/>
              <a:t>(Q) Is this Gene A differentially expressed?</a:t>
            </a:r>
          </a:p>
          <a:p>
            <a:pPr lvl="1"/>
            <a:r>
              <a:rPr lang="en-US" dirty="0"/>
              <a:t>Triplicates for male and for female, for each</a:t>
            </a:r>
          </a:p>
          <a:p>
            <a:r>
              <a:rPr lang="en-US" dirty="0"/>
              <a:t>(Hypothetical example) Expression for Gene A</a:t>
            </a:r>
          </a:p>
          <a:p>
            <a:pPr lvl="1"/>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38880303"/>
              </p:ext>
            </p:extLst>
          </p:nvPr>
        </p:nvGraphicFramePr>
        <p:xfrm>
          <a:off x="457200" y="3429000"/>
          <a:ext cx="3124200" cy="2468880"/>
        </p:xfrm>
        <a:graphic>
          <a:graphicData uri="http://schemas.openxmlformats.org/drawingml/2006/table">
            <a:tbl>
              <a:tblPr firstRow="1" bandRow="1">
                <a:tableStyleId>{5C22544A-7EE6-4342-B048-85BDC9FD1C3A}</a:tableStyleId>
              </a:tblPr>
              <a:tblGrid>
                <a:gridCol w="104140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041400">
                  <a:extLst>
                    <a:ext uri="{9D8B030D-6E8A-4147-A177-3AD203B41FA5}">
                      <a16:colId xmlns:a16="http://schemas.microsoft.com/office/drawing/2014/main" val="20002"/>
                    </a:ext>
                  </a:extLst>
                </a:gridCol>
              </a:tblGrid>
              <a:tr h="609600">
                <a:tc>
                  <a:txBody>
                    <a:bodyPr/>
                    <a:lstStyle/>
                    <a:p>
                      <a:r>
                        <a:rPr lang="en-US" dirty="0"/>
                        <a:t>Male</a:t>
                      </a:r>
                    </a:p>
                  </a:txBody>
                  <a:tcPr/>
                </a:tc>
                <a:tc>
                  <a:txBody>
                    <a:bodyPr/>
                    <a:lstStyle/>
                    <a:p>
                      <a:r>
                        <a:rPr lang="en-US" dirty="0"/>
                        <a:t>Read</a:t>
                      </a:r>
                      <a:r>
                        <a:rPr lang="en-US" baseline="0" dirty="0"/>
                        <a:t> counts</a:t>
                      </a:r>
                      <a:endParaRPr lang="en-US" dirty="0"/>
                    </a:p>
                  </a:txBody>
                  <a:tcPr/>
                </a:tc>
                <a:tc>
                  <a:txBody>
                    <a:bodyPr/>
                    <a:lstStyle/>
                    <a:p>
                      <a:r>
                        <a:rPr lang="en-US" dirty="0"/>
                        <a:t>FPKM</a:t>
                      </a:r>
                    </a:p>
                  </a:txBody>
                  <a:tcPr/>
                </a:tc>
                <a:extLst>
                  <a:ext uri="{0D108BD9-81ED-4DB2-BD59-A6C34878D82A}">
                    <a16:rowId xmlns:a16="http://schemas.microsoft.com/office/drawing/2014/main" val="10000"/>
                  </a:ext>
                </a:extLst>
              </a:tr>
              <a:tr h="609600">
                <a:tc>
                  <a:txBody>
                    <a:bodyPr/>
                    <a:lstStyle/>
                    <a:p>
                      <a:r>
                        <a:rPr lang="en-US" dirty="0"/>
                        <a:t>1_male</a:t>
                      </a:r>
                    </a:p>
                  </a:txBody>
                  <a:tcPr/>
                </a:tc>
                <a:tc>
                  <a:txBody>
                    <a:bodyPr/>
                    <a:lstStyle/>
                    <a:p>
                      <a:r>
                        <a:rPr lang="en-US" dirty="0"/>
                        <a:t>8</a:t>
                      </a:r>
                    </a:p>
                  </a:txBody>
                  <a:tcPr/>
                </a:tc>
                <a:tc>
                  <a:txBody>
                    <a:bodyPr/>
                    <a:lstStyle/>
                    <a:p>
                      <a:r>
                        <a:rPr lang="en-US" dirty="0"/>
                        <a:t>0.9</a:t>
                      </a:r>
                    </a:p>
                  </a:txBody>
                  <a:tcPr/>
                </a:tc>
                <a:extLst>
                  <a:ext uri="{0D108BD9-81ED-4DB2-BD59-A6C34878D82A}">
                    <a16:rowId xmlns:a16="http://schemas.microsoft.com/office/drawing/2014/main" val="10001"/>
                  </a:ext>
                </a:extLst>
              </a:tr>
              <a:tr h="609600">
                <a:tc>
                  <a:txBody>
                    <a:bodyPr/>
                    <a:lstStyle/>
                    <a:p>
                      <a:r>
                        <a:rPr lang="en-US" dirty="0"/>
                        <a:t>2_male</a:t>
                      </a:r>
                    </a:p>
                  </a:txBody>
                  <a:tcPr/>
                </a:tc>
                <a:tc>
                  <a:txBody>
                    <a:bodyPr/>
                    <a:lstStyle/>
                    <a:p>
                      <a:r>
                        <a:rPr lang="en-US" dirty="0"/>
                        <a:t>10</a:t>
                      </a:r>
                    </a:p>
                  </a:txBody>
                  <a:tcPr/>
                </a:tc>
                <a:tc>
                  <a:txBody>
                    <a:bodyPr/>
                    <a:lstStyle/>
                    <a:p>
                      <a:r>
                        <a:rPr lang="en-US" dirty="0"/>
                        <a:t>1.0</a:t>
                      </a:r>
                    </a:p>
                  </a:txBody>
                  <a:tcPr/>
                </a:tc>
                <a:extLst>
                  <a:ext uri="{0D108BD9-81ED-4DB2-BD59-A6C34878D82A}">
                    <a16:rowId xmlns:a16="http://schemas.microsoft.com/office/drawing/2014/main" val="10002"/>
                  </a:ext>
                </a:extLst>
              </a:tr>
              <a:tr h="609600">
                <a:tc>
                  <a:txBody>
                    <a:bodyPr/>
                    <a:lstStyle/>
                    <a:p>
                      <a:r>
                        <a:rPr lang="en-US" dirty="0"/>
                        <a:t>3_male</a:t>
                      </a:r>
                    </a:p>
                  </a:txBody>
                  <a:tcPr/>
                </a:tc>
                <a:tc>
                  <a:txBody>
                    <a:bodyPr/>
                    <a:lstStyle/>
                    <a:p>
                      <a:r>
                        <a:rPr lang="en-US" dirty="0"/>
                        <a:t>12</a:t>
                      </a:r>
                    </a:p>
                  </a:txBody>
                  <a:tcPr/>
                </a:tc>
                <a:tc>
                  <a:txBody>
                    <a:bodyPr/>
                    <a:lstStyle/>
                    <a:p>
                      <a:r>
                        <a:rPr lang="en-US" dirty="0"/>
                        <a:t>1.1</a:t>
                      </a:r>
                    </a:p>
                  </a:txBody>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400305415"/>
              </p:ext>
            </p:extLst>
          </p:nvPr>
        </p:nvGraphicFramePr>
        <p:xfrm>
          <a:off x="4572000" y="3429000"/>
          <a:ext cx="3505200" cy="2468880"/>
        </p:xfrm>
        <a:graphic>
          <a:graphicData uri="http://schemas.openxmlformats.org/drawingml/2006/table">
            <a:tbl>
              <a:tblPr firstRow="1" bandRow="1">
                <a:tableStyleId>{21E4AEA4-8DFA-4A89-87EB-49C32662AFE0}</a:tableStyleId>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tblGrid>
              <a:tr h="609600">
                <a:tc>
                  <a:txBody>
                    <a:bodyPr/>
                    <a:lstStyle/>
                    <a:p>
                      <a:r>
                        <a:rPr lang="en-US" dirty="0"/>
                        <a:t>Female</a:t>
                      </a:r>
                    </a:p>
                  </a:txBody>
                  <a:tcPr/>
                </a:tc>
                <a:tc>
                  <a:txBody>
                    <a:bodyPr/>
                    <a:lstStyle/>
                    <a:p>
                      <a:r>
                        <a:rPr lang="en-US" dirty="0"/>
                        <a:t>Read</a:t>
                      </a:r>
                      <a:r>
                        <a:rPr lang="en-US" baseline="0" dirty="0"/>
                        <a:t> counts</a:t>
                      </a:r>
                      <a:endParaRPr lang="en-US" dirty="0"/>
                    </a:p>
                  </a:txBody>
                  <a:tcPr/>
                </a:tc>
                <a:tc>
                  <a:txBody>
                    <a:bodyPr/>
                    <a:lstStyle/>
                    <a:p>
                      <a:r>
                        <a:rPr lang="en-US" dirty="0"/>
                        <a:t>FPKM</a:t>
                      </a:r>
                    </a:p>
                  </a:txBody>
                  <a:tcPr/>
                </a:tc>
                <a:extLst>
                  <a:ext uri="{0D108BD9-81ED-4DB2-BD59-A6C34878D82A}">
                    <a16:rowId xmlns:a16="http://schemas.microsoft.com/office/drawing/2014/main" val="10000"/>
                  </a:ext>
                </a:extLst>
              </a:tr>
              <a:tr h="609600">
                <a:tc>
                  <a:txBody>
                    <a:bodyPr/>
                    <a:lstStyle/>
                    <a:p>
                      <a:r>
                        <a:rPr lang="en-US" dirty="0"/>
                        <a:t>1_female</a:t>
                      </a:r>
                    </a:p>
                  </a:txBody>
                  <a:tcPr/>
                </a:tc>
                <a:tc>
                  <a:txBody>
                    <a:bodyPr/>
                    <a:lstStyle/>
                    <a:p>
                      <a:r>
                        <a:rPr lang="en-US" dirty="0"/>
                        <a:t>80</a:t>
                      </a:r>
                    </a:p>
                  </a:txBody>
                  <a:tcPr/>
                </a:tc>
                <a:tc>
                  <a:txBody>
                    <a:bodyPr/>
                    <a:lstStyle/>
                    <a:p>
                      <a:r>
                        <a:rPr lang="en-US" dirty="0"/>
                        <a:t>9</a:t>
                      </a:r>
                    </a:p>
                  </a:txBody>
                  <a:tcPr/>
                </a:tc>
                <a:extLst>
                  <a:ext uri="{0D108BD9-81ED-4DB2-BD59-A6C34878D82A}">
                    <a16:rowId xmlns:a16="http://schemas.microsoft.com/office/drawing/2014/main" val="10001"/>
                  </a:ext>
                </a:extLst>
              </a:tr>
              <a:tr h="609600">
                <a:tc>
                  <a:txBody>
                    <a:bodyPr/>
                    <a:lstStyle/>
                    <a:p>
                      <a:r>
                        <a:rPr lang="en-US" dirty="0"/>
                        <a:t>2_female</a:t>
                      </a:r>
                    </a:p>
                  </a:txBody>
                  <a:tcPr/>
                </a:tc>
                <a:tc>
                  <a:txBody>
                    <a:bodyPr/>
                    <a:lstStyle/>
                    <a:p>
                      <a:r>
                        <a:rPr lang="en-US" dirty="0"/>
                        <a:t>100</a:t>
                      </a:r>
                    </a:p>
                  </a:txBody>
                  <a:tcPr/>
                </a:tc>
                <a:tc>
                  <a:txBody>
                    <a:bodyPr/>
                    <a:lstStyle/>
                    <a:p>
                      <a:r>
                        <a:rPr lang="en-US" dirty="0"/>
                        <a:t>10</a:t>
                      </a:r>
                    </a:p>
                  </a:txBody>
                  <a:tcPr/>
                </a:tc>
                <a:extLst>
                  <a:ext uri="{0D108BD9-81ED-4DB2-BD59-A6C34878D82A}">
                    <a16:rowId xmlns:a16="http://schemas.microsoft.com/office/drawing/2014/main" val="10002"/>
                  </a:ext>
                </a:extLst>
              </a:tr>
              <a:tr h="609600">
                <a:tc>
                  <a:txBody>
                    <a:bodyPr/>
                    <a:lstStyle/>
                    <a:p>
                      <a:r>
                        <a:rPr lang="en-US" dirty="0"/>
                        <a:t>3_female</a:t>
                      </a:r>
                    </a:p>
                  </a:txBody>
                  <a:tcPr/>
                </a:tc>
                <a:tc>
                  <a:txBody>
                    <a:bodyPr/>
                    <a:lstStyle/>
                    <a:p>
                      <a:r>
                        <a:rPr lang="en-US" dirty="0"/>
                        <a:t>120</a:t>
                      </a:r>
                    </a:p>
                  </a:txBody>
                  <a:tcPr/>
                </a:tc>
                <a:tc>
                  <a:txBody>
                    <a:bodyPr/>
                    <a:lstStyle/>
                    <a:p>
                      <a:r>
                        <a:rPr lang="en-US" dirty="0"/>
                        <a:t>11</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19465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Differential gene expression</a:t>
            </a:r>
          </a:p>
        </p:txBody>
      </p:sp>
      <p:sp>
        <p:nvSpPr>
          <p:cNvPr id="5" name="Content Placeholder 4"/>
          <p:cNvSpPr>
            <a:spLocks noGrp="1"/>
          </p:cNvSpPr>
          <p:nvPr>
            <p:ph idx="1"/>
          </p:nvPr>
        </p:nvSpPr>
        <p:spPr/>
        <p:txBody>
          <a:bodyPr/>
          <a:lstStyle/>
          <a:p>
            <a:r>
              <a:rPr lang="en-US" dirty="0"/>
              <a:t>(Q) Is this Gene A differentially expressed?</a:t>
            </a:r>
          </a:p>
          <a:p>
            <a:pPr lvl="1"/>
            <a:r>
              <a:rPr lang="en-US" dirty="0"/>
              <a:t>Triplicates for male and for female, for each</a:t>
            </a:r>
          </a:p>
          <a:p>
            <a:r>
              <a:rPr lang="en-US" dirty="0"/>
              <a:t>(Hypothetical example) Expression for Gene A</a:t>
            </a:r>
          </a:p>
          <a:p>
            <a:endParaRPr lang="en-US" dirty="0"/>
          </a:p>
          <a:p>
            <a:endParaRPr lang="en-US" dirty="0"/>
          </a:p>
          <a:p>
            <a:endParaRPr lang="en-US" dirty="0"/>
          </a:p>
          <a:p>
            <a:endParaRPr lang="en-US" dirty="0"/>
          </a:p>
          <a:p>
            <a:endParaRPr lang="en-US" dirty="0"/>
          </a:p>
          <a:p>
            <a:r>
              <a:rPr lang="en-US" dirty="0"/>
              <a:t>Two-sample T-test for p-value calculation?</a:t>
            </a:r>
          </a:p>
          <a:p>
            <a:pPr lvl="1"/>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29845472"/>
              </p:ext>
            </p:extLst>
          </p:nvPr>
        </p:nvGraphicFramePr>
        <p:xfrm>
          <a:off x="457200" y="3429000"/>
          <a:ext cx="3124200" cy="2468880"/>
        </p:xfrm>
        <a:graphic>
          <a:graphicData uri="http://schemas.openxmlformats.org/drawingml/2006/table">
            <a:tbl>
              <a:tblPr firstRow="1" bandRow="1">
                <a:tableStyleId>{5C22544A-7EE6-4342-B048-85BDC9FD1C3A}</a:tableStyleId>
              </a:tblPr>
              <a:tblGrid>
                <a:gridCol w="104140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041400">
                  <a:extLst>
                    <a:ext uri="{9D8B030D-6E8A-4147-A177-3AD203B41FA5}">
                      <a16:colId xmlns:a16="http://schemas.microsoft.com/office/drawing/2014/main" val="20002"/>
                    </a:ext>
                  </a:extLst>
                </a:gridCol>
              </a:tblGrid>
              <a:tr h="609600">
                <a:tc>
                  <a:txBody>
                    <a:bodyPr/>
                    <a:lstStyle/>
                    <a:p>
                      <a:r>
                        <a:rPr lang="en-US" dirty="0"/>
                        <a:t>Male</a:t>
                      </a:r>
                    </a:p>
                  </a:txBody>
                  <a:tcPr/>
                </a:tc>
                <a:tc>
                  <a:txBody>
                    <a:bodyPr/>
                    <a:lstStyle/>
                    <a:p>
                      <a:r>
                        <a:rPr lang="en-US" dirty="0"/>
                        <a:t>Read</a:t>
                      </a:r>
                      <a:r>
                        <a:rPr lang="en-US" baseline="0" dirty="0"/>
                        <a:t> counts</a:t>
                      </a:r>
                      <a:endParaRPr lang="en-US" dirty="0"/>
                    </a:p>
                  </a:txBody>
                  <a:tcPr/>
                </a:tc>
                <a:tc>
                  <a:txBody>
                    <a:bodyPr/>
                    <a:lstStyle/>
                    <a:p>
                      <a:r>
                        <a:rPr lang="en-US" dirty="0"/>
                        <a:t>FPKM</a:t>
                      </a:r>
                    </a:p>
                  </a:txBody>
                  <a:tcPr/>
                </a:tc>
                <a:extLst>
                  <a:ext uri="{0D108BD9-81ED-4DB2-BD59-A6C34878D82A}">
                    <a16:rowId xmlns:a16="http://schemas.microsoft.com/office/drawing/2014/main" val="10000"/>
                  </a:ext>
                </a:extLst>
              </a:tr>
              <a:tr h="609600">
                <a:tc>
                  <a:txBody>
                    <a:bodyPr/>
                    <a:lstStyle/>
                    <a:p>
                      <a:r>
                        <a:rPr lang="en-US" dirty="0"/>
                        <a:t>1_male</a:t>
                      </a:r>
                    </a:p>
                  </a:txBody>
                  <a:tcPr/>
                </a:tc>
                <a:tc>
                  <a:txBody>
                    <a:bodyPr/>
                    <a:lstStyle/>
                    <a:p>
                      <a:r>
                        <a:rPr lang="en-US" dirty="0"/>
                        <a:t>8</a:t>
                      </a:r>
                    </a:p>
                  </a:txBody>
                  <a:tcPr/>
                </a:tc>
                <a:tc>
                  <a:txBody>
                    <a:bodyPr/>
                    <a:lstStyle/>
                    <a:p>
                      <a:r>
                        <a:rPr lang="en-US" dirty="0"/>
                        <a:t>0.9</a:t>
                      </a:r>
                    </a:p>
                  </a:txBody>
                  <a:tcPr/>
                </a:tc>
                <a:extLst>
                  <a:ext uri="{0D108BD9-81ED-4DB2-BD59-A6C34878D82A}">
                    <a16:rowId xmlns:a16="http://schemas.microsoft.com/office/drawing/2014/main" val="10001"/>
                  </a:ext>
                </a:extLst>
              </a:tr>
              <a:tr h="609600">
                <a:tc>
                  <a:txBody>
                    <a:bodyPr/>
                    <a:lstStyle/>
                    <a:p>
                      <a:r>
                        <a:rPr lang="en-US" dirty="0"/>
                        <a:t>2_male</a:t>
                      </a:r>
                    </a:p>
                  </a:txBody>
                  <a:tcPr/>
                </a:tc>
                <a:tc>
                  <a:txBody>
                    <a:bodyPr/>
                    <a:lstStyle/>
                    <a:p>
                      <a:r>
                        <a:rPr lang="en-US" dirty="0"/>
                        <a:t>10</a:t>
                      </a:r>
                    </a:p>
                  </a:txBody>
                  <a:tcPr/>
                </a:tc>
                <a:tc>
                  <a:txBody>
                    <a:bodyPr/>
                    <a:lstStyle/>
                    <a:p>
                      <a:r>
                        <a:rPr lang="en-US" dirty="0"/>
                        <a:t>1.0</a:t>
                      </a:r>
                    </a:p>
                  </a:txBody>
                  <a:tcPr/>
                </a:tc>
                <a:extLst>
                  <a:ext uri="{0D108BD9-81ED-4DB2-BD59-A6C34878D82A}">
                    <a16:rowId xmlns:a16="http://schemas.microsoft.com/office/drawing/2014/main" val="10002"/>
                  </a:ext>
                </a:extLst>
              </a:tr>
              <a:tr h="609600">
                <a:tc>
                  <a:txBody>
                    <a:bodyPr/>
                    <a:lstStyle/>
                    <a:p>
                      <a:r>
                        <a:rPr lang="en-US" dirty="0"/>
                        <a:t>3_male</a:t>
                      </a:r>
                    </a:p>
                  </a:txBody>
                  <a:tcPr/>
                </a:tc>
                <a:tc>
                  <a:txBody>
                    <a:bodyPr/>
                    <a:lstStyle/>
                    <a:p>
                      <a:r>
                        <a:rPr lang="en-US" dirty="0"/>
                        <a:t>12</a:t>
                      </a:r>
                    </a:p>
                  </a:txBody>
                  <a:tcPr/>
                </a:tc>
                <a:tc>
                  <a:txBody>
                    <a:bodyPr/>
                    <a:lstStyle/>
                    <a:p>
                      <a:r>
                        <a:rPr lang="en-US" dirty="0"/>
                        <a:t>1.1</a:t>
                      </a:r>
                    </a:p>
                  </a:txBody>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110412752"/>
              </p:ext>
            </p:extLst>
          </p:nvPr>
        </p:nvGraphicFramePr>
        <p:xfrm>
          <a:off x="4572000" y="3429000"/>
          <a:ext cx="3505200" cy="2468880"/>
        </p:xfrm>
        <a:graphic>
          <a:graphicData uri="http://schemas.openxmlformats.org/drawingml/2006/table">
            <a:tbl>
              <a:tblPr firstRow="1" bandRow="1">
                <a:tableStyleId>{21E4AEA4-8DFA-4A89-87EB-49C32662AFE0}</a:tableStyleId>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tblGrid>
              <a:tr h="609600">
                <a:tc>
                  <a:txBody>
                    <a:bodyPr/>
                    <a:lstStyle/>
                    <a:p>
                      <a:r>
                        <a:rPr lang="en-US" dirty="0"/>
                        <a:t>Female</a:t>
                      </a:r>
                    </a:p>
                  </a:txBody>
                  <a:tcPr/>
                </a:tc>
                <a:tc>
                  <a:txBody>
                    <a:bodyPr/>
                    <a:lstStyle/>
                    <a:p>
                      <a:r>
                        <a:rPr lang="en-US" dirty="0"/>
                        <a:t>Read</a:t>
                      </a:r>
                      <a:r>
                        <a:rPr lang="en-US" baseline="0" dirty="0"/>
                        <a:t> counts</a:t>
                      </a:r>
                      <a:endParaRPr lang="en-US" dirty="0"/>
                    </a:p>
                  </a:txBody>
                  <a:tcPr/>
                </a:tc>
                <a:tc>
                  <a:txBody>
                    <a:bodyPr/>
                    <a:lstStyle/>
                    <a:p>
                      <a:r>
                        <a:rPr lang="en-US" dirty="0"/>
                        <a:t>FPKM</a:t>
                      </a:r>
                    </a:p>
                  </a:txBody>
                  <a:tcPr/>
                </a:tc>
                <a:extLst>
                  <a:ext uri="{0D108BD9-81ED-4DB2-BD59-A6C34878D82A}">
                    <a16:rowId xmlns:a16="http://schemas.microsoft.com/office/drawing/2014/main" val="10000"/>
                  </a:ext>
                </a:extLst>
              </a:tr>
              <a:tr h="609600">
                <a:tc>
                  <a:txBody>
                    <a:bodyPr/>
                    <a:lstStyle/>
                    <a:p>
                      <a:r>
                        <a:rPr lang="en-US" dirty="0"/>
                        <a:t>1_female</a:t>
                      </a:r>
                    </a:p>
                  </a:txBody>
                  <a:tcPr/>
                </a:tc>
                <a:tc>
                  <a:txBody>
                    <a:bodyPr/>
                    <a:lstStyle/>
                    <a:p>
                      <a:r>
                        <a:rPr lang="en-US" dirty="0"/>
                        <a:t>80</a:t>
                      </a:r>
                    </a:p>
                  </a:txBody>
                  <a:tcPr/>
                </a:tc>
                <a:tc>
                  <a:txBody>
                    <a:bodyPr/>
                    <a:lstStyle/>
                    <a:p>
                      <a:r>
                        <a:rPr lang="en-US" dirty="0"/>
                        <a:t>9</a:t>
                      </a:r>
                    </a:p>
                  </a:txBody>
                  <a:tcPr/>
                </a:tc>
                <a:extLst>
                  <a:ext uri="{0D108BD9-81ED-4DB2-BD59-A6C34878D82A}">
                    <a16:rowId xmlns:a16="http://schemas.microsoft.com/office/drawing/2014/main" val="10001"/>
                  </a:ext>
                </a:extLst>
              </a:tr>
              <a:tr h="609600">
                <a:tc>
                  <a:txBody>
                    <a:bodyPr/>
                    <a:lstStyle/>
                    <a:p>
                      <a:r>
                        <a:rPr lang="en-US" dirty="0"/>
                        <a:t>2_female</a:t>
                      </a:r>
                    </a:p>
                  </a:txBody>
                  <a:tcPr/>
                </a:tc>
                <a:tc>
                  <a:txBody>
                    <a:bodyPr/>
                    <a:lstStyle/>
                    <a:p>
                      <a:r>
                        <a:rPr lang="en-US" dirty="0"/>
                        <a:t>100</a:t>
                      </a:r>
                    </a:p>
                  </a:txBody>
                  <a:tcPr/>
                </a:tc>
                <a:tc>
                  <a:txBody>
                    <a:bodyPr/>
                    <a:lstStyle/>
                    <a:p>
                      <a:r>
                        <a:rPr lang="en-US" dirty="0"/>
                        <a:t>10</a:t>
                      </a:r>
                    </a:p>
                  </a:txBody>
                  <a:tcPr/>
                </a:tc>
                <a:extLst>
                  <a:ext uri="{0D108BD9-81ED-4DB2-BD59-A6C34878D82A}">
                    <a16:rowId xmlns:a16="http://schemas.microsoft.com/office/drawing/2014/main" val="10002"/>
                  </a:ext>
                </a:extLst>
              </a:tr>
              <a:tr h="609600">
                <a:tc>
                  <a:txBody>
                    <a:bodyPr/>
                    <a:lstStyle/>
                    <a:p>
                      <a:r>
                        <a:rPr lang="en-US" dirty="0"/>
                        <a:t>3_female</a:t>
                      </a:r>
                    </a:p>
                  </a:txBody>
                  <a:tcPr/>
                </a:tc>
                <a:tc>
                  <a:txBody>
                    <a:bodyPr/>
                    <a:lstStyle/>
                    <a:p>
                      <a:r>
                        <a:rPr lang="en-US" dirty="0"/>
                        <a:t>120</a:t>
                      </a:r>
                    </a:p>
                  </a:txBody>
                  <a:tcPr/>
                </a:tc>
                <a:tc>
                  <a:txBody>
                    <a:bodyPr/>
                    <a:lstStyle/>
                    <a:p>
                      <a:r>
                        <a:rPr lang="en-US" dirty="0"/>
                        <a:t>11</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94830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Differential gene expression</a:t>
            </a:r>
          </a:p>
        </p:txBody>
      </p:sp>
      <p:sp>
        <p:nvSpPr>
          <p:cNvPr id="5" name="Content Placeholder 4"/>
          <p:cNvSpPr>
            <a:spLocks noGrp="1"/>
          </p:cNvSpPr>
          <p:nvPr>
            <p:ph idx="1"/>
          </p:nvPr>
        </p:nvSpPr>
        <p:spPr/>
        <p:txBody>
          <a:bodyPr/>
          <a:lstStyle/>
          <a:p>
            <a:r>
              <a:rPr lang="en-US" dirty="0"/>
              <a:t>(Q) Is this Gene A differentially expressed?</a:t>
            </a:r>
          </a:p>
          <a:p>
            <a:pPr lvl="1"/>
            <a:r>
              <a:rPr lang="en-US" dirty="0"/>
              <a:t>Triplicates for male and for female, for each</a:t>
            </a:r>
          </a:p>
          <a:p>
            <a:r>
              <a:rPr lang="en-US" dirty="0"/>
              <a:t>(Hypothetical example) Expression for Gene A</a:t>
            </a:r>
          </a:p>
          <a:p>
            <a:endParaRPr lang="en-US" dirty="0"/>
          </a:p>
          <a:p>
            <a:endParaRPr lang="en-US" dirty="0"/>
          </a:p>
          <a:p>
            <a:endParaRPr lang="en-US" dirty="0"/>
          </a:p>
          <a:p>
            <a:endParaRPr lang="en-US" dirty="0"/>
          </a:p>
          <a:p>
            <a:endParaRPr lang="en-US" dirty="0"/>
          </a:p>
          <a:p>
            <a:r>
              <a:rPr lang="en-US" b="1" dirty="0">
                <a:solidFill>
                  <a:srgbClr val="FF0000"/>
                </a:solidFill>
              </a:rPr>
              <a:t>Negative binomial works better for RNA-seq</a:t>
            </a:r>
          </a:p>
          <a:p>
            <a:pPr lvl="1"/>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166443262"/>
              </p:ext>
            </p:extLst>
          </p:nvPr>
        </p:nvGraphicFramePr>
        <p:xfrm>
          <a:off x="457200" y="3429000"/>
          <a:ext cx="3124200" cy="2468880"/>
        </p:xfrm>
        <a:graphic>
          <a:graphicData uri="http://schemas.openxmlformats.org/drawingml/2006/table">
            <a:tbl>
              <a:tblPr firstRow="1" bandRow="1">
                <a:tableStyleId>{5C22544A-7EE6-4342-B048-85BDC9FD1C3A}</a:tableStyleId>
              </a:tblPr>
              <a:tblGrid>
                <a:gridCol w="104140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041400">
                  <a:extLst>
                    <a:ext uri="{9D8B030D-6E8A-4147-A177-3AD203B41FA5}">
                      <a16:colId xmlns:a16="http://schemas.microsoft.com/office/drawing/2014/main" val="20002"/>
                    </a:ext>
                  </a:extLst>
                </a:gridCol>
              </a:tblGrid>
              <a:tr h="609600">
                <a:tc>
                  <a:txBody>
                    <a:bodyPr/>
                    <a:lstStyle/>
                    <a:p>
                      <a:r>
                        <a:rPr lang="en-US" dirty="0"/>
                        <a:t>Male</a:t>
                      </a:r>
                    </a:p>
                  </a:txBody>
                  <a:tcPr/>
                </a:tc>
                <a:tc>
                  <a:txBody>
                    <a:bodyPr/>
                    <a:lstStyle/>
                    <a:p>
                      <a:r>
                        <a:rPr lang="en-US" dirty="0"/>
                        <a:t>Read</a:t>
                      </a:r>
                      <a:r>
                        <a:rPr lang="en-US" baseline="0" dirty="0"/>
                        <a:t> counts</a:t>
                      </a:r>
                      <a:endParaRPr lang="en-US" dirty="0"/>
                    </a:p>
                  </a:txBody>
                  <a:tcPr/>
                </a:tc>
                <a:tc>
                  <a:txBody>
                    <a:bodyPr/>
                    <a:lstStyle/>
                    <a:p>
                      <a:r>
                        <a:rPr lang="en-US" dirty="0"/>
                        <a:t>FPKM</a:t>
                      </a:r>
                    </a:p>
                  </a:txBody>
                  <a:tcPr/>
                </a:tc>
                <a:extLst>
                  <a:ext uri="{0D108BD9-81ED-4DB2-BD59-A6C34878D82A}">
                    <a16:rowId xmlns:a16="http://schemas.microsoft.com/office/drawing/2014/main" val="10000"/>
                  </a:ext>
                </a:extLst>
              </a:tr>
              <a:tr h="609600">
                <a:tc>
                  <a:txBody>
                    <a:bodyPr/>
                    <a:lstStyle/>
                    <a:p>
                      <a:r>
                        <a:rPr lang="en-US" dirty="0"/>
                        <a:t>1_male</a:t>
                      </a:r>
                    </a:p>
                  </a:txBody>
                  <a:tcPr/>
                </a:tc>
                <a:tc>
                  <a:txBody>
                    <a:bodyPr/>
                    <a:lstStyle/>
                    <a:p>
                      <a:r>
                        <a:rPr lang="en-US" dirty="0"/>
                        <a:t>8</a:t>
                      </a:r>
                    </a:p>
                  </a:txBody>
                  <a:tcPr/>
                </a:tc>
                <a:tc>
                  <a:txBody>
                    <a:bodyPr/>
                    <a:lstStyle/>
                    <a:p>
                      <a:r>
                        <a:rPr lang="en-US" dirty="0"/>
                        <a:t>0.9</a:t>
                      </a:r>
                    </a:p>
                  </a:txBody>
                  <a:tcPr/>
                </a:tc>
                <a:extLst>
                  <a:ext uri="{0D108BD9-81ED-4DB2-BD59-A6C34878D82A}">
                    <a16:rowId xmlns:a16="http://schemas.microsoft.com/office/drawing/2014/main" val="10001"/>
                  </a:ext>
                </a:extLst>
              </a:tr>
              <a:tr h="609600">
                <a:tc>
                  <a:txBody>
                    <a:bodyPr/>
                    <a:lstStyle/>
                    <a:p>
                      <a:r>
                        <a:rPr lang="en-US" dirty="0"/>
                        <a:t>2_male</a:t>
                      </a:r>
                    </a:p>
                  </a:txBody>
                  <a:tcPr/>
                </a:tc>
                <a:tc>
                  <a:txBody>
                    <a:bodyPr/>
                    <a:lstStyle/>
                    <a:p>
                      <a:r>
                        <a:rPr lang="en-US" dirty="0"/>
                        <a:t>10</a:t>
                      </a:r>
                    </a:p>
                  </a:txBody>
                  <a:tcPr/>
                </a:tc>
                <a:tc>
                  <a:txBody>
                    <a:bodyPr/>
                    <a:lstStyle/>
                    <a:p>
                      <a:r>
                        <a:rPr lang="en-US" dirty="0"/>
                        <a:t>1.0</a:t>
                      </a:r>
                    </a:p>
                  </a:txBody>
                  <a:tcPr/>
                </a:tc>
                <a:extLst>
                  <a:ext uri="{0D108BD9-81ED-4DB2-BD59-A6C34878D82A}">
                    <a16:rowId xmlns:a16="http://schemas.microsoft.com/office/drawing/2014/main" val="10002"/>
                  </a:ext>
                </a:extLst>
              </a:tr>
              <a:tr h="609600">
                <a:tc>
                  <a:txBody>
                    <a:bodyPr/>
                    <a:lstStyle/>
                    <a:p>
                      <a:r>
                        <a:rPr lang="en-US" dirty="0"/>
                        <a:t>3_male</a:t>
                      </a:r>
                    </a:p>
                  </a:txBody>
                  <a:tcPr/>
                </a:tc>
                <a:tc>
                  <a:txBody>
                    <a:bodyPr/>
                    <a:lstStyle/>
                    <a:p>
                      <a:r>
                        <a:rPr lang="en-US" dirty="0"/>
                        <a:t>12</a:t>
                      </a:r>
                    </a:p>
                  </a:txBody>
                  <a:tcPr/>
                </a:tc>
                <a:tc>
                  <a:txBody>
                    <a:bodyPr/>
                    <a:lstStyle/>
                    <a:p>
                      <a:r>
                        <a:rPr lang="en-US" dirty="0"/>
                        <a:t>1.1</a:t>
                      </a:r>
                    </a:p>
                  </a:txBody>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77714319"/>
              </p:ext>
            </p:extLst>
          </p:nvPr>
        </p:nvGraphicFramePr>
        <p:xfrm>
          <a:off x="4572000" y="3429000"/>
          <a:ext cx="3505200" cy="2468880"/>
        </p:xfrm>
        <a:graphic>
          <a:graphicData uri="http://schemas.openxmlformats.org/drawingml/2006/table">
            <a:tbl>
              <a:tblPr firstRow="1" bandRow="1">
                <a:tableStyleId>{21E4AEA4-8DFA-4A89-87EB-49C32662AFE0}</a:tableStyleId>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tblGrid>
              <a:tr h="609600">
                <a:tc>
                  <a:txBody>
                    <a:bodyPr/>
                    <a:lstStyle/>
                    <a:p>
                      <a:r>
                        <a:rPr lang="en-US" dirty="0"/>
                        <a:t>Female</a:t>
                      </a:r>
                    </a:p>
                  </a:txBody>
                  <a:tcPr/>
                </a:tc>
                <a:tc>
                  <a:txBody>
                    <a:bodyPr/>
                    <a:lstStyle/>
                    <a:p>
                      <a:r>
                        <a:rPr lang="en-US" dirty="0"/>
                        <a:t>Read</a:t>
                      </a:r>
                      <a:r>
                        <a:rPr lang="en-US" baseline="0" dirty="0"/>
                        <a:t> counts</a:t>
                      </a:r>
                      <a:endParaRPr lang="en-US" dirty="0"/>
                    </a:p>
                  </a:txBody>
                  <a:tcPr/>
                </a:tc>
                <a:tc>
                  <a:txBody>
                    <a:bodyPr/>
                    <a:lstStyle/>
                    <a:p>
                      <a:r>
                        <a:rPr lang="en-US" dirty="0"/>
                        <a:t>FPKM</a:t>
                      </a:r>
                    </a:p>
                  </a:txBody>
                  <a:tcPr/>
                </a:tc>
                <a:extLst>
                  <a:ext uri="{0D108BD9-81ED-4DB2-BD59-A6C34878D82A}">
                    <a16:rowId xmlns:a16="http://schemas.microsoft.com/office/drawing/2014/main" val="10000"/>
                  </a:ext>
                </a:extLst>
              </a:tr>
              <a:tr h="609600">
                <a:tc>
                  <a:txBody>
                    <a:bodyPr/>
                    <a:lstStyle/>
                    <a:p>
                      <a:r>
                        <a:rPr lang="en-US" dirty="0"/>
                        <a:t>1_female</a:t>
                      </a:r>
                    </a:p>
                  </a:txBody>
                  <a:tcPr/>
                </a:tc>
                <a:tc>
                  <a:txBody>
                    <a:bodyPr/>
                    <a:lstStyle/>
                    <a:p>
                      <a:r>
                        <a:rPr lang="en-US" dirty="0"/>
                        <a:t>60</a:t>
                      </a:r>
                    </a:p>
                  </a:txBody>
                  <a:tcPr/>
                </a:tc>
                <a:tc>
                  <a:txBody>
                    <a:bodyPr/>
                    <a:lstStyle/>
                    <a:p>
                      <a:r>
                        <a:rPr lang="en-US" dirty="0"/>
                        <a:t>8</a:t>
                      </a:r>
                    </a:p>
                  </a:txBody>
                  <a:tcPr/>
                </a:tc>
                <a:extLst>
                  <a:ext uri="{0D108BD9-81ED-4DB2-BD59-A6C34878D82A}">
                    <a16:rowId xmlns:a16="http://schemas.microsoft.com/office/drawing/2014/main" val="10001"/>
                  </a:ext>
                </a:extLst>
              </a:tr>
              <a:tr h="609600">
                <a:tc>
                  <a:txBody>
                    <a:bodyPr/>
                    <a:lstStyle/>
                    <a:p>
                      <a:r>
                        <a:rPr lang="en-US" dirty="0"/>
                        <a:t>2_female</a:t>
                      </a:r>
                    </a:p>
                  </a:txBody>
                  <a:tcPr/>
                </a:tc>
                <a:tc>
                  <a:txBody>
                    <a:bodyPr/>
                    <a:lstStyle/>
                    <a:p>
                      <a:r>
                        <a:rPr lang="en-US" dirty="0"/>
                        <a:t>100</a:t>
                      </a:r>
                    </a:p>
                  </a:txBody>
                  <a:tcPr/>
                </a:tc>
                <a:tc>
                  <a:txBody>
                    <a:bodyPr/>
                    <a:lstStyle/>
                    <a:p>
                      <a:r>
                        <a:rPr lang="en-US" dirty="0"/>
                        <a:t>10</a:t>
                      </a:r>
                    </a:p>
                  </a:txBody>
                  <a:tcPr/>
                </a:tc>
                <a:extLst>
                  <a:ext uri="{0D108BD9-81ED-4DB2-BD59-A6C34878D82A}">
                    <a16:rowId xmlns:a16="http://schemas.microsoft.com/office/drawing/2014/main" val="10002"/>
                  </a:ext>
                </a:extLst>
              </a:tr>
              <a:tr h="609600">
                <a:tc>
                  <a:txBody>
                    <a:bodyPr/>
                    <a:lstStyle/>
                    <a:p>
                      <a:r>
                        <a:rPr lang="en-US" dirty="0"/>
                        <a:t>3_female</a:t>
                      </a:r>
                    </a:p>
                  </a:txBody>
                  <a:tcPr/>
                </a:tc>
                <a:tc>
                  <a:txBody>
                    <a:bodyPr/>
                    <a:lstStyle/>
                    <a:p>
                      <a:r>
                        <a:rPr lang="en-US" dirty="0"/>
                        <a:t>140</a:t>
                      </a:r>
                    </a:p>
                  </a:txBody>
                  <a:tcPr/>
                </a:tc>
                <a:tc>
                  <a:txBody>
                    <a:bodyPr/>
                    <a:lstStyle/>
                    <a:p>
                      <a:r>
                        <a:rPr lang="en-US" dirty="0"/>
                        <a:t>12</a:t>
                      </a:r>
                    </a:p>
                  </a:txBody>
                  <a:tcPr/>
                </a:tc>
                <a:extLst>
                  <a:ext uri="{0D108BD9-81ED-4DB2-BD59-A6C34878D82A}">
                    <a16:rowId xmlns:a16="http://schemas.microsoft.com/office/drawing/2014/main" val="10003"/>
                  </a:ext>
                </a:extLst>
              </a:tr>
            </a:tbl>
          </a:graphicData>
        </a:graphic>
      </p:graphicFrame>
      <p:sp>
        <p:nvSpPr>
          <p:cNvPr id="2" name="TextBox 1"/>
          <p:cNvSpPr txBox="1"/>
          <p:nvPr/>
        </p:nvSpPr>
        <p:spPr>
          <a:xfrm>
            <a:off x="4267200" y="5867400"/>
            <a:ext cx="4212824" cy="369332"/>
          </a:xfrm>
          <a:prstGeom prst="rect">
            <a:avLst/>
          </a:prstGeom>
          <a:noFill/>
        </p:spPr>
        <p:txBody>
          <a:bodyPr wrap="none" rtlCol="0">
            <a:spAutoFit/>
          </a:bodyPr>
          <a:lstStyle/>
          <a:p>
            <a:r>
              <a:rPr lang="en-US" b="1" dirty="0"/>
              <a:t>Variance grows faster than the mean</a:t>
            </a:r>
          </a:p>
        </p:txBody>
      </p:sp>
    </p:spTree>
    <p:extLst>
      <p:ext uri="{BB962C8B-B14F-4D97-AF65-F5344CB8AC3E}">
        <p14:creationId xmlns:p14="http://schemas.microsoft.com/office/powerpoint/2010/main" val="2367447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ACAF-1500-0449-BF86-8938E6812298}"/>
              </a:ext>
            </a:extLst>
          </p:cNvPr>
          <p:cNvSpPr>
            <a:spLocks noGrp="1"/>
          </p:cNvSpPr>
          <p:nvPr>
            <p:ph type="title"/>
          </p:nvPr>
        </p:nvSpPr>
        <p:spPr/>
        <p:txBody>
          <a:bodyPr>
            <a:normAutofit fontScale="90000"/>
          </a:bodyPr>
          <a:lstStyle/>
          <a:p>
            <a:r>
              <a:rPr lang="en-US" dirty="0"/>
              <a:t>Differential expression analysis </a:t>
            </a:r>
            <a:br>
              <a:rPr lang="en-US" dirty="0"/>
            </a:br>
            <a:r>
              <a:rPr lang="en-US" dirty="0"/>
              <a:t>using DESEQ2</a:t>
            </a:r>
          </a:p>
        </p:txBody>
      </p:sp>
      <p:sp>
        <p:nvSpPr>
          <p:cNvPr id="3" name="Text Placeholder 2">
            <a:extLst>
              <a:ext uri="{FF2B5EF4-FFF2-40B4-BE49-F238E27FC236}">
                <a16:creationId xmlns:a16="http://schemas.microsoft.com/office/drawing/2014/main" id="{9C28CB41-E70F-7E4F-85C6-A381DD145D18}"/>
              </a:ext>
            </a:extLst>
          </p:cNvPr>
          <p:cNvSpPr>
            <a:spLocks noGrp="1"/>
          </p:cNvSpPr>
          <p:nvPr>
            <p:ph type="body" idx="1"/>
          </p:nvPr>
        </p:nvSpPr>
        <p:spPr/>
        <p:txBody>
          <a:bodyPr>
            <a:normAutofit fontScale="92500" lnSpcReduction="10000"/>
          </a:bodyPr>
          <a:lstStyle/>
          <a:p>
            <a:r>
              <a:rPr lang="en-US" dirty="0"/>
              <a:t>Goal</a:t>
            </a:r>
          </a:p>
          <a:p>
            <a:pPr lvl="1"/>
            <a:r>
              <a:rPr lang="en-US" dirty="0"/>
              <a:t>Identify genes differentially expressed with statistical significance for the conditions to compare against</a:t>
            </a:r>
          </a:p>
          <a:p>
            <a:pPr lvl="2"/>
            <a:r>
              <a:rPr lang="en-US" dirty="0"/>
              <a:t>e.g. Post vs. Before for </a:t>
            </a:r>
            <a:r>
              <a:rPr lang="en-US" dirty="0" err="1"/>
              <a:t>GroupX</a:t>
            </a:r>
            <a:endParaRPr lang="en-US" dirty="0"/>
          </a:p>
          <a:p>
            <a:r>
              <a:rPr lang="en-US" dirty="0"/>
              <a:t>Algorithm</a:t>
            </a:r>
          </a:p>
          <a:p>
            <a:pPr lvl="1"/>
            <a:r>
              <a:rPr lang="en-US" dirty="0"/>
              <a:t>Estimate the sample dependent normalization constant called “size factor”</a:t>
            </a:r>
          </a:p>
          <a:p>
            <a:pPr lvl="1"/>
            <a:r>
              <a:rPr lang="en-US" dirty="0"/>
              <a:t>Estimate the gene-wise dispersion</a:t>
            </a:r>
          </a:p>
          <a:p>
            <a:pPr lvl="1"/>
            <a:r>
              <a:rPr lang="en-US" dirty="0"/>
              <a:t>Use negative binomial Generalized Linear Model and Wald statistics to calculate the significance per gene</a:t>
            </a:r>
          </a:p>
          <a:p>
            <a:pPr marL="1028700" lvl="2" indent="0">
              <a:buNone/>
            </a:pPr>
            <a:endParaRPr lang="en-US" dirty="0"/>
          </a:p>
        </p:txBody>
      </p:sp>
      <p:sp>
        <p:nvSpPr>
          <p:cNvPr id="4" name="TextBox 3">
            <a:extLst>
              <a:ext uri="{FF2B5EF4-FFF2-40B4-BE49-F238E27FC236}">
                <a16:creationId xmlns:a16="http://schemas.microsoft.com/office/drawing/2014/main" id="{18B7460F-23F5-8F4F-B927-43B1B163271B}"/>
              </a:ext>
            </a:extLst>
          </p:cNvPr>
          <p:cNvSpPr txBox="1"/>
          <p:nvPr/>
        </p:nvSpPr>
        <p:spPr>
          <a:xfrm>
            <a:off x="811996" y="6308725"/>
            <a:ext cx="7520007" cy="307777"/>
          </a:xfrm>
          <a:prstGeom prst="rect">
            <a:avLst/>
          </a:prstGeom>
          <a:noFill/>
        </p:spPr>
        <p:txBody>
          <a:bodyPr wrap="none" rtlCol="0">
            <a:spAutoFit/>
          </a:bodyPr>
          <a:lstStyle/>
          <a:p>
            <a:r>
              <a:rPr lang="en-US" dirty="0"/>
              <a:t>Ref: </a:t>
            </a:r>
            <a:r>
              <a:rPr lang="en-US" dirty="0">
                <a:hlinkClick r:id="rId3"/>
              </a:rPr>
              <a:t>https://bioconductor.org/packages/release/bioc/vignettes/DESeq2/inst/doc/DESeq2.html</a:t>
            </a:r>
            <a:r>
              <a:rPr lang="en-US" dirty="0"/>
              <a:t> </a:t>
            </a:r>
          </a:p>
        </p:txBody>
      </p:sp>
    </p:spTree>
    <p:extLst>
      <p:ext uri="{BB962C8B-B14F-4D97-AF65-F5344CB8AC3E}">
        <p14:creationId xmlns:p14="http://schemas.microsoft.com/office/powerpoint/2010/main" val="1753730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t>Differential gene expression</a:t>
            </a:r>
            <a:br>
              <a:rPr lang="en-US" dirty="0"/>
            </a:br>
            <a:r>
              <a:rPr lang="en-US" dirty="0"/>
              <a:t>– most popular – </a:t>
            </a:r>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dirty="0"/>
              <a:t>Finding RNAs quantitatively in genome-wide scale</a:t>
            </a:r>
          </a:p>
          <a:p>
            <a:pPr eaLnBrk="1" fontAlgn="auto" hangingPunct="1">
              <a:spcAft>
                <a:spcPts val="0"/>
              </a:spcAft>
              <a:buFont typeface="Arial"/>
              <a:buChar char="•"/>
              <a:defRPr/>
            </a:pPr>
            <a:endParaRPr lang="en-US" dirty="0"/>
          </a:p>
          <a:p>
            <a:pPr eaLnBrk="1" fontAlgn="auto" hangingPunct="1">
              <a:spcAft>
                <a:spcPts val="0"/>
              </a:spcAft>
              <a:buFont typeface="Arial"/>
              <a:buChar char="•"/>
              <a:defRPr/>
            </a:pPr>
            <a:r>
              <a:rPr lang="en-US" dirty="0"/>
              <a:t>Then, compare control vs. experiment to find out</a:t>
            </a:r>
          </a:p>
          <a:p>
            <a:pPr lvl="1" eaLnBrk="1" fontAlgn="auto" hangingPunct="1">
              <a:spcAft>
                <a:spcPts val="0"/>
              </a:spcAft>
              <a:buFont typeface="Arial"/>
              <a:buChar char="•"/>
              <a:defRPr/>
            </a:pPr>
            <a:r>
              <a:rPr lang="en-US" dirty="0">
                <a:cs typeface="Calibri" pitchFamily="34" charset="0"/>
              </a:rPr>
              <a:t>Differential Gene expression </a:t>
            </a:r>
            <a:r>
              <a:rPr lang="en-US" dirty="0">
                <a:cs typeface="Calibri" pitchFamily="34" charset="0"/>
                <a:sym typeface="Wingdings"/>
              </a:rPr>
              <a:t> Most popular application of RNA-seq</a:t>
            </a:r>
            <a:endParaRPr lang="en-US" dirty="0">
              <a:cs typeface="Calibri" pitchFamily="34" charset="0"/>
            </a:endParaRPr>
          </a:p>
        </p:txBody>
      </p:sp>
    </p:spTree>
    <p:extLst>
      <p:ext uri="{BB962C8B-B14F-4D97-AF65-F5344CB8AC3E}">
        <p14:creationId xmlns:p14="http://schemas.microsoft.com/office/powerpoint/2010/main" val="152957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Multiple testing correction</a:t>
            </a:r>
          </a:p>
        </p:txBody>
      </p:sp>
      <p:sp>
        <p:nvSpPr>
          <p:cNvPr id="8" name="Text Placeholder 7"/>
          <p:cNvSpPr>
            <a:spLocks noGrp="1"/>
          </p:cNvSpPr>
          <p:nvPr>
            <p:ph type="body" idx="1"/>
          </p:nvPr>
        </p:nvSpPr>
        <p:spPr/>
        <p:txBody>
          <a:bodyPr/>
          <a:lstStyle/>
          <a:p>
            <a:r>
              <a:rPr lang="en-US" dirty="0"/>
              <a:t>Topics to discuss further</a:t>
            </a:r>
          </a:p>
        </p:txBody>
      </p:sp>
    </p:spTree>
    <p:extLst>
      <p:ext uri="{BB962C8B-B14F-4D97-AF65-F5344CB8AC3E}">
        <p14:creationId xmlns:p14="http://schemas.microsoft.com/office/powerpoint/2010/main" val="3553632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Multiple testing correction:</a:t>
            </a:r>
            <a:br>
              <a:rPr lang="en-US" dirty="0"/>
            </a:br>
            <a:r>
              <a:rPr lang="en-US" dirty="0" err="1"/>
              <a:t>Bonferroni</a:t>
            </a:r>
            <a:r>
              <a:rPr lang="en-US" dirty="0"/>
              <a:t> vs. FDR</a:t>
            </a:r>
          </a:p>
        </p:txBody>
      </p:sp>
      <p:sp>
        <p:nvSpPr>
          <p:cNvPr id="6" name="Content Placeholder 5"/>
          <p:cNvSpPr>
            <a:spLocks noGrp="1"/>
          </p:cNvSpPr>
          <p:nvPr>
            <p:ph idx="1"/>
          </p:nvPr>
        </p:nvSpPr>
        <p:spPr/>
        <p:txBody>
          <a:bodyPr>
            <a:normAutofit/>
          </a:bodyPr>
          <a:lstStyle/>
          <a:p>
            <a:r>
              <a:rPr lang="en-US" sz="3000" dirty="0">
                <a:sym typeface="Wingdings"/>
              </a:rPr>
              <a:t>What is multiple testing correction?</a:t>
            </a:r>
          </a:p>
          <a:p>
            <a:pPr lvl="1"/>
            <a:r>
              <a:rPr lang="en-US" sz="2600" dirty="0">
                <a:sym typeface="Wingdings"/>
              </a:rPr>
              <a:t>When we test multiple times, the probability (p’) of calling 1 or more false positives by chance increases!</a:t>
            </a:r>
          </a:p>
          <a:p>
            <a:pPr lvl="1"/>
            <a:r>
              <a:rPr lang="en-US" sz="2600" dirty="0">
                <a:sym typeface="Wingdings"/>
              </a:rPr>
              <a:t>(ex) If p=0.05  p’=1-(1-p)</a:t>
            </a:r>
            <a:r>
              <a:rPr lang="en-US" sz="2600" baseline="30000" dirty="0">
                <a:sym typeface="Wingdings"/>
              </a:rPr>
              <a:t>N</a:t>
            </a:r>
            <a:endParaRPr lang="en-US" sz="2600" dirty="0">
              <a:sym typeface="Wingdings"/>
            </a:endParaRPr>
          </a:p>
          <a:p>
            <a:pPr lvl="1"/>
            <a:r>
              <a:rPr lang="en-US" sz="2600" dirty="0">
                <a:sym typeface="Wingdings"/>
              </a:rPr>
              <a:t>N=1 =&gt; p’=0.05;  N=2 =&gt; p’ = 0.0975;  N=10 =&gt; p’=0.64;  N=100 =&gt; p’=0.994</a:t>
            </a:r>
          </a:p>
          <a:p>
            <a:pPr lvl="1"/>
            <a:r>
              <a:rPr lang="en-US" sz="2600" dirty="0">
                <a:sym typeface="Wingdings"/>
              </a:rPr>
              <a:t>So, we need to correct the p-value to account for this</a:t>
            </a:r>
          </a:p>
          <a:p>
            <a:pPr lvl="1"/>
            <a:endParaRPr lang="en-US" sz="2000" dirty="0">
              <a:sym typeface="Wingdings"/>
            </a:endParaRPr>
          </a:p>
          <a:p>
            <a:pPr marL="0" indent="0">
              <a:buNone/>
            </a:pPr>
            <a:endParaRPr lang="en-US" sz="2000" dirty="0">
              <a:sym typeface="Wingdings"/>
            </a:endParaRPr>
          </a:p>
          <a:p>
            <a:pPr marL="0" indent="0">
              <a:buNone/>
            </a:pPr>
            <a:endParaRPr lang="en-US" sz="2000" dirty="0"/>
          </a:p>
          <a:p>
            <a:pPr lvl="1"/>
            <a:endParaRPr lang="en-US" sz="2000" dirty="0"/>
          </a:p>
        </p:txBody>
      </p:sp>
      <p:sp>
        <p:nvSpPr>
          <p:cNvPr id="4" name="Slide Number Placeholder 3"/>
          <p:cNvSpPr>
            <a:spLocks noGrp="1"/>
          </p:cNvSpPr>
          <p:nvPr>
            <p:ph type="sldNum" sz="quarter" idx="12"/>
          </p:nvPr>
        </p:nvSpPr>
        <p:spPr/>
        <p:txBody>
          <a:bodyPr/>
          <a:lstStyle/>
          <a:p>
            <a:pPr>
              <a:defRPr/>
            </a:pPr>
            <a:fld id="{B607BC1F-E955-4623-8D6B-1C4AFF0B8589}" type="slidenum">
              <a:rPr lang="en-US" smtClean="0"/>
              <a:pPr>
                <a:defRPr/>
              </a:pPr>
              <a:t>51</a:t>
            </a:fld>
            <a:endParaRPr lang="en-US"/>
          </a:p>
        </p:txBody>
      </p:sp>
    </p:spTree>
    <p:extLst>
      <p:ext uri="{BB962C8B-B14F-4D97-AF65-F5344CB8AC3E}">
        <p14:creationId xmlns:p14="http://schemas.microsoft.com/office/powerpoint/2010/main" val="4182411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Multiple sample correction:</a:t>
            </a:r>
            <a:br>
              <a:rPr lang="en-US" dirty="0"/>
            </a:br>
            <a:r>
              <a:rPr lang="en-US" dirty="0" err="1"/>
              <a:t>Bonferroni</a:t>
            </a:r>
            <a:r>
              <a:rPr lang="en-US" dirty="0"/>
              <a:t> vs. FDR</a:t>
            </a:r>
          </a:p>
        </p:txBody>
      </p:sp>
      <p:sp>
        <p:nvSpPr>
          <p:cNvPr id="6" name="Content Placeholder 5"/>
          <p:cNvSpPr>
            <a:spLocks noGrp="1"/>
          </p:cNvSpPr>
          <p:nvPr>
            <p:ph idx="1"/>
          </p:nvPr>
        </p:nvSpPr>
        <p:spPr/>
        <p:txBody>
          <a:bodyPr>
            <a:normAutofit fontScale="92500" lnSpcReduction="20000"/>
          </a:bodyPr>
          <a:lstStyle/>
          <a:p>
            <a:r>
              <a:rPr lang="en-US" sz="3000" dirty="0">
                <a:sym typeface="Wingdings"/>
              </a:rPr>
              <a:t>Two popular methods for multiple testing correction</a:t>
            </a:r>
          </a:p>
          <a:p>
            <a:pPr lvl="1"/>
            <a:r>
              <a:rPr lang="en-US" sz="2600" dirty="0" err="1">
                <a:sym typeface="Wingdings"/>
              </a:rPr>
              <a:t>Bonferroni</a:t>
            </a:r>
            <a:r>
              <a:rPr lang="en-US" sz="2600" dirty="0">
                <a:sym typeface="Wingdings"/>
              </a:rPr>
              <a:t>: Corrected p-value (p’) = p-value * number of genes (i.e. 1000) &lt; 0.05; p’ = 0.00005</a:t>
            </a:r>
          </a:p>
          <a:p>
            <a:pPr lvl="1"/>
            <a:r>
              <a:rPr lang="en-US" sz="2600" dirty="0" err="1">
                <a:sym typeface="Wingdings"/>
              </a:rPr>
              <a:t>Benjamini</a:t>
            </a:r>
            <a:r>
              <a:rPr lang="en-US" sz="2600" dirty="0">
                <a:sym typeface="Wingdings"/>
              </a:rPr>
              <a:t> and Hochberg False Discovery Rate (FDR): It controls the proportions of significant results (discovery) that are actually false positives</a:t>
            </a:r>
            <a:r>
              <a:rPr lang="en-US" dirty="0">
                <a:sym typeface="Wingdings"/>
              </a:rPr>
              <a:t>.  </a:t>
            </a:r>
          </a:p>
          <a:p>
            <a:pPr lvl="2"/>
            <a:r>
              <a:rPr lang="en-US" sz="2200" dirty="0">
                <a:sym typeface="Wingdings"/>
              </a:rPr>
              <a:t>First sort genes in descending order with P-values of the each gene</a:t>
            </a:r>
          </a:p>
          <a:p>
            <a:pPr lvl="2"/>
            <a:r>
              <a:rPr lang="en-US" sz="2200" dirty="0">
                <a:sym typeface="Wingdings"/>
              </a:rPr>
              <a:t>If  my p-value cutoff – 0.05 and the total number of gene is 1000, then p(Gene A) = 0.1  1000/1000*0.1= 0.1 (not significant  not significant)</a:t>
            </a:r>
          </a:p>
          <a:p>
            <a:pPr lvl="2"/>
            <a:r>
              <a:rPr lang="en-US" sz="2200" dirty="0">
                <a:sym typeface="Wingdings"/>
              </a:rPr>
              <a:t>P(Gene B) = 0.06  adjust p-value = minimum of (1000/999*0.06  0.06006 or the previous P(A))  (not significant  not significant)</a:t>
            </a:r>
          </a:p>
          <a:p>
            <a:pPr lvl="2"/>
            <a:r>
              <a:rPr lang="en-US" sz="2200" dirty="0">
                <a:sym typeface="Wingdings"/>
              </a:rPr>
              <a:t>P(Gene C) = 0.04999  adjusted p-value (1000/998*0.04999  0.05009018 or the previous  P(B)) (significant  not significant)</a:t>
            </a:r>
          </a:p>
          <a:p>
            <a:endParaRPr lang="en-US" sz="1600" dirty="0">
              <a:sym typeface="Wingdings"/>
            </a:endParaRPr>
          </a:p>
          <a:p>
            <a:endParaRPr lang="en-US" sz="1700" dirty="0">
              <a:sym typeface="Wingdings"/>
            </a:endParaRPr>
          </a:p>
          <a:p>
            <a:endParaRPr lang="en-US" sz="1600" dirty="0">
              <a:sym typeface="Wingdings"/>
            </a:endParaRPr>
          </a:p>
          <a:p>
            <a:pPr marL="0" indent="0">
              <a:buNone/>
            </a:pPr>
            <a:endParaRPr lang="en-US" sz="1600" dirty="0"/>
          </a:p>
          <a:p>
            <a:pPr lvl="1"/>
            <a:endParaRPr lang="en-US" dirty="0"/>
          </a:p>
        </p:txBody>
      </p:sp>
      <p:sp>
        <p:nvSpPr>
          <p:cNvPr id="4" name="Slide Number Placeholder 3"/>
          <p:cNvSpPr>
            <a:spLocks noGrp="1"/>
          </p:cNvSpPr>
          <p:nvPr>
            <p:ph type="sldNum" sz="quarter" idx="12"/>
          </p:nvPr>
        </p:nvSpPr>
        <p:spPr/>
        <p:txBody>
          <a:bodyPr/>
          <a:lstStyle/>
          <a:p>
            <a:pPr>
              <a:defRPr/>
            </a:pPr>
            <a:fld id="{B607BC1F-E955-4623-8D6B-1C4AFF0B8589}" type="slidenum">
              <a:rPr lang="en-US" smtClean="0"/>
              <a:pPr>
                <a:defRPr/>
              </a:pPr>
              <a:t>52</a:t>
            </a:fld>
            <a:endParaRPr lang="en-US"/>
          </a:p>
        </p:txBody>
      </p:sp>
    </p:spTree>
    <p:extLst>
      <p:ext uri="{BB962C8B-B14F-4D97-AF65-F5344CB8AC3E}">
        <p14:creationId xmlns:p14="http://schemas.microsoft.com/office/powerpoint/2010/main" val="209356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Multiple sample correction:</a:t>
            </a:r>
            <a:br>
              <a:rPr lang="en-US" dirty="0"/>
            </a:br>
            <a:r>
              <a:rPr lang="en-US" dirty="0" err="1"/>
              <a:t>Bonferroni</a:t>
            </a:r>
            <a:r>
              <a:rPr lang="en-US" dirty="0"/>
              <a:t> vs. FDR</a:t>
            </a:r>
          </a:p>
        </p:txBody>
      </p:sp>
      <p:sp>
        <p:nvSpPr>
          <p:cNvPr id="6" name="Content Placeholder 5"/>
          <p:cNvSpPr>
            <a:spLocks noGrp="1"/>
          </p:cNvSpPr>
          <p:nvPr>
            <p:ph idx="1"/>
          </p:nvPr>
        </p:nvSpPr>
        <p:spPr/>
        <p:txBody>
          <a:bodyPr>
            <a:normAutofit/>
          </a:bodyPr>
          <a:lstStyle/>
          <a:p>
            <a:r>
              <a:rPr lang="en-US" sz="3000" dirty="0">
                <a:sym typeface="Wingdings"/>
              </a:rPr>
              <a:t>Summary</a:t>
            </a:r>
          </a:p>
          <a:p>
            <a:pPr lvl="1"/>
            <a:r>
              <a:rPr lang="en-US" sz="2600" b="1" dirty="0" err="1">
                <a:sym typeface="Wingdings"/>
              </a:rPr>
              <a:t>Bonferroni</a:t>
            </a:r>
            <a:r>
              <a:rPr lang="en-US" sz="2600" dirty="0">
                <a:sym typeface="Wingdings"/>
              </a:rPr>
              <a:t>: Very stringent, greatly reduced chance of false positives, increased chance of false negatives</a:t>
            </a:r>
          </a:p>
          <a:p>
            <a:pPr lvl="1"/>
            <a:r>
              <a:rPr lang="en-US" sz="2600" b="1" dirty="0">
                <a:sym typeface="Wingdings"/>
              </a:rPr>
              <a:t>FDR(</a:t>
            </a:r>
            <a:r>
              <a:rPr lang="en-US" sz="2600" b="1" dirty="0" err="1">
                <a:sym typeface="Wingdings"/>
              </a:rPr>
              <a:t>Benjamini</a:t>
            </a:r>
            <a:r>
              <a:rPr lang="en-US" sz="2600" b="1" dirty="0">
                <a:sym typeface="Wingdings"/>
              </a:rPr>
              <a:t>-Hochberg)</a:t>
            </a:r>
            <a:r>
              <a:rPr lang="en-US" sz="2600" dirty="0">
                <a:sym typeface="Wingdings"/>
              </a:rPr>
              <a:t>: the rate of false positive is fixed, reduced risk for false negatives compared to </a:t>
            </a:r>
            <a:r>
              <a:rPr lang="en-US" sz="2600" dirty="0" err="1">
                <a:sym typeface="Wingdings"/>
              </a:rPr>
              <a:t>Bonferroni</a:t>
            </a:r>
            <a:endParaRPr lang="en-US" sz="2600" dirty="0">
              <a:sym typeface="Wingdings"/>
            </a:endParaRPr>
          </a:p>
          <a:p>
            <a:endParaRPr lang="en-US" sz="1700" dirty="0">
              <a:sym typeface="Wingdings"/>
            </a:endParaRPr>
          </a:p>
          <a:p>
            <a:endParaRPr lang="en-US" sz="1600" dirty="0">
              <a:sym typeface="Wingdings"/>
            </a:endParaRPr>
          </a:p>
          <a:p>
            <a:pPr marL="0" indent="0">
              <a:buNone/>
            </a:pPr>
            <a:endParaRPr lang="en-US" sz="1600" dirty="0"/>
          </a:p>
          <a:p>
            <a:pPr lvl="1"/>
            <a:endParaRPr lang="en-US" dirty="0"/>
          </a:p>
        </p:txBody>
      </p:sp>
      <p:sp>
        <p:nvSpPr>
          <p:cNvPr id="4" name="Slide Number Placeholder 3"/>
          <p:cNvSpPr>
            <a:spLocks noGrp="1"/>
          </p:cNvSpPr>
          <p:nvPr>
            <p:ph type="sldNum" sz="quarter" idx="12"/>
          </p:nvPr>
        </p:nvSpPr>
        <p:spPr/>
        <p:txBody>
          <a:bodyPr/>
          <a:lstStyle/>
          <a:p>
            <a:pPr>
              <a:defRPr/>
            </a:pPr>
            <a:fld id="{B607BC1F-E955-4623-8D6B-1C4AFF0B8589}" type="slidenum">
              <a:rPr lang="en-US" smtClean="0"/>
              <a:pPr>
                <a:defRPr/>
              </a:pPr>
              <a:t>53</a:t>
            </a:fld>
            <a:endParaRPr lang="en-US"/>
          </a:p>
        </p:txBody>
      </p:sp>
    </p:spTree>
    <p:extLst>
      <p:ext uri="{BB962C8B-B14F-4D97-AF65-F5344CB8AC3E}">
        <p14:creationId xmlns:p14="http://schemas.microsoft.com/office/powerpoint/2010/main" val="693217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3200" dirty="0"/>
              <a:t>(Optional Hands-on) Getting differentially expressed genes in your MS Excel</a:t>
            </a:r>
          </a:p>
        </p:txBody>
      </p:sp>
      <p:sp>
        <p:nvSpPr>
          <p:cNvPr id="3" name="Content Placeholder 2"/>
          <p:cNvSpPr>
            <a:spLocks noGrp="1"/>
          </p:cNvSpPr>
          <p:nvPr>
            <p:ph idx="1"/>
          </p:nvPr>
        </p:nvSpPr>
        <p:spPr>
          <a:xfrm>
            <a:off x="457200" y="5105400"/>
            <a:ext cx="8534400" cy="1020763"/>
          </a:xfrm>
        </p:spPr>
        <p:txBody>
          <a:bodyPr/>
          <a:lstStyle/>
          <a:p>
            <a:r>
              <a:rPr lang="en-US" dirty="0"/>
              <a:t>2. Open MS Excel, and import the downloaded file: Data </a:t>
            </a:r>
            <a:r>
              <a:rPr lang="en-US" dirty="0">
                <a:sym typeface="Wingdings"/>
              </a:rPr>
              <a:t> Text  Choose the downloaded file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1803158"/>
            <a:ext cx="6972300" cy="3009410"/>
          </a:xfrm>
          <a:prstGeom prst="rect">
            <a:avLst/>
          </a:prstGeom>
        </p:spPr>
      </p:pic>
      <p:sp>
        <p:nvSpPr>
          <p:cNvPr id="5" name="Rectangle 4"/>
          <p:cNvSpPr/>
          <p:nvPr/>
        </p:nvSpPr>
        <p:spPr>
          <a:xfrm>
            <a:off x="5791200" y="2514600"/>
            <a:ext cx="838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6" name="Rectangle 5"/>
          <p:cNvSpPr/>
          <p:nvPr/>
        </p:nvSpPr>
        <p:spPr>
          <a:xfrm>
            <a:off x="3200400" y="3048000"/>
            <a:ext cx="6858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1003396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3200" dirty="0"/>
              <a:t>(Optional Hands-on) Getting differentially expressed genes in your MS Excel</a:t>
            </a:r>
          </a:p>
        </p:txBody>
      </p:sp>
      <p:sp>
        <p:nvSpPr>
          <p:cNvPr id="3" name="Content Placeholder 2"/>
          <p:cNvSpPr>
            <a:spLocks noGrp="1"/>
          </p:cNvSpPr>
          <p:nvPr>
            <p:ph idx="1"/>
          </p:nvPr>
        </p:nvSpPr>
        <p:spPr>
          <a:xfrm>
            <a:off x="457200" y="5105400"/>
            <a:ext cx="8534400" cy="1020763"/>
          </a:xfrm>
        </p:spPr>
        <p:txBody>
          <a:bodyPr/>
          <a:lstStyle/>
          <a:p>
            <a:r>
              <a:rPr lang="en-US" dirty="0"/>
              <a:t>2. You may do filter to remove ‘NA’ and sort by column F (p-value)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3" y="1371600"/>
            <a:ext cx="5180561" cy="3463806"/>
          </a:xfrm>
          <a:prstGeom prst="rect">
            <a:avLst/>
          </a:prstGeom>
        </p:spPr>
      </p:pic>
      <p:sp>
        <p:nvSpPr>
          <p:cNvPr id="5" name="Rectangle 4"/>
          <p:cNvSpPr/>
          <p:nvPr/>
        </p:nvSpPr>
        <p:spPr>
          <a:xfrm>
            <a:off x="609600" y="1752600"/>
            <a:ext cx="5334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Rectangle 7"/>
          <p:cNvSpPr/>
          <p:nvPr/>
        </p:nvSpPr>
        <p:spPr>
          <a:xfrm>
            <a:off x="4724400" y="1447800"/>
            <a:ext cx="533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2878951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639762"/>
          </a:xfrm>
        </p:spPr>
        <p:txBody>
          <a:bodyPr/>
          <a:lstStyle/>
          <a:p>
            <a:pPr eaLnBrk="1" hangingPunct="1"/>
            <a:r>
              <a:rPr lang="en-US" dirty="0"/>
              <a:t>RNA-seq procedure</a:t>
            </a:r>
          </a:p>
        </p:txBody>
      </p:sp>
      <p:graphicFrame>
        <p:nvGraphicFramePr>
          <p:cNvPr id="4" name="Content Placeholder 7"/>
          <p:cNvGraphicFramePr>
            <a:graphicFrameLocks/>
          </p:cNvGraphicFramePr>
          <p:nvPr>
            <p:extLst>
              <p:ext uri="{D42A27DB-BD31-4B8C-83A1-F6EECF244321}">
                <p14:modId xmlns:p14="http://schemas.microsoft.com/office/powerpoint/2010/main" val="453101894"/>
              </p:ext>
            </p:extLst>
          </p:nvPr>
        </p:nvGraphicFramePr>
        <p:xfrm>
          <a:off x="457200" y="1143000"/>
          <a:ext cx="8229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905000" y="4953000"/>
            <a:ext cx="66294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2199670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Text Placeholder 2"/>
          <p:cNvSpPr>
            <a:spLocks noGrp="1"/>
          </p:cNvSpPr>
          <p:nvPr>
            <p:ph type="body" idx="1"/>
          </p:nvPr>
        </p:nvSpPr>
        <p:spPr/>
        <p:txBody>
          <a:bodyPr/>
          <a:lstStyle/>
          <a:p>
            <a:pPr algn="ctr"/>
            <a:r>
              <a:rPr lang="en-US" dirty="0"/>
              <a:t>Principal Component Analysis</a:t>
            </a:r>
          </a:p>
          <a:p>
            <a:pPr algn="ctr"/>
            <a:r>
              <a:rPr lang="en-US" dirty="0"/>
              <a:t>(PCA)</a:t>
            </a:r>
          </a:p>
        </p:txBody>
      </p:sp>
      <p:sp>
        <p:nvSpPr>
          <p:cNvPr id="5" name="Text Placeholder 4"/>
          <p:cNvSpPr>
            <a:spLocks noGrp="1"/>
          </p:cNvSpPr>
          <p:nvPr>
            <p:ph type="body" sz="quarter" idx="3"/>
          </p:nvPr>
        </p:nvSpPr>
        <p:spPr/>
        <p:txBody>
          <a:bodyPr/>
          <a:lstStyle/>
          <a:p>
            <a:pPr algn="ctr"/>
            <a:r>
              <a:rPr lang="en-US" dirty="0"/>
              <a:t>Hierarchical clustering</a:t>
            </a:r>
          </a:p>
        </p:txBody>
      </p:sp>
      <p:pic>
        <p:nvPicPr>
          <p:cNvPr id="7" name="Content Placeholder 6"/>
          <p:cNvPicPr>
            <a:picLocks noGrp="1" noChangeAspect="1"/>
          </p:cNvPicPr>
          <p:nvPr>
            <p:ph sz="half" idx="2"/>
          </p:nvPr>
        </p:nvPicPr>
        <p:blipFill rotWithShape="1">
          <a:blip r:embed="rId2"/>
          <a:srcRect t="7399" r="58269" b="64916"/>
          <a:stretch/>
        </p:blipFill>
        <p:spPr>
          <a:xfrm>
            <a:off x="566668" y="2479675"/>
            <a:ext cx="3548132" cy="2701925"/>
          </a:xfrm>
          <a:prstGeom prst="rect">
            <a:avLst/>
          </a:prstGeom>
        </p:spPr>
      </p:pic>
      <p:pic>
        <p:nvPicPr>
          <p:cNvPr id="8" name="Content Placeholder 6"/>
          <p:cNvPicPr>
            <a:picLocks noGrp="1" noChangeAspect="1"/>
          </p:cNvPicPr>
          <p:nvPr>
            <p:ph sz="quarter" idx="4"/>
          </p:nvPr>
        </p:nvPicPr>
        <p:blipFill rotWithShape="1">
          <a:blip r:embed="rId2"/>
          <a:srcRect l="48922" t="12602" r="4785" b="72243"/>
          <a:stretch/>
        </p:blipFill>
        <p:spPr>
          <a:xfrm>
            <a:off x="4772959" y="3025068"/>
            <a:ext cx="3913841" cy="1470732"/>
          </a:xfrm>
          <a:prstGeom prst="rect">
            <a:avLst/>
          </a:prstGeom>
        </p:spPr>
      </p:pic>
      <p:sp>
        <p:nvSpPr>
          <p:cNvPr id="10" name="TextBox 9"/>
          <p:cNvSpPr txBox="1"/>
          <p:nvPr/>
        </p:nvSpPr>
        <p:spPr>
          <a:xfrm>
            <a:off x="6781800" y="6248400"/>
            <a:ext cx="1274708" cy="338554"/>
          </a:xfrm>
          <a:prstGeom prst="rect">
            <a:avLst/>
          </a:prstGeom>
          <a:noFill/>
        </p:spPr>
        <p:txBody>
          <a:bodyPr wrap="none" rtlCol="0">
            <a:spAutoFit/>
          </a:bodyPr>
          <a:lstStyle/>
          <a:p>
            <a:r>
              <a:rPr lang="en-US" sz="800" dirty="0" err="1"/>
              <a:t>Ref:Kolodziejczky</a:t>
            </a:r>
            <a:r>
              <a:rPr lang="en-US" sz="800" dirty="0"/>
              <a:t> et al., </a:t>
            </a:r>
          </a:p>
          <a:p>
            <a:r>
              <a:rPr lang="en-US" sz="800" dirty="0"/>
              <a:t>Mol. Cell Review, 2015</a:t>
            </a:r>
          </a:p>
        </p:txBody>
      </p:sp>
    </p:spTree>
    <p:extLst>
      <p:ext uri="{BB962C8B-B14F-4D97-AF65-F5344CB8AC3E}">
        <p14:creationId xmlns:p14="http://schemas.microsoft.com/office/powerpoint/2010/main" val="1121767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639762"/>
          </a:xfrm>
        </p:spPr>
        <p:txBody>
          <a:bodyPr/>
          <a:lstStyle/>
          <a:p>
            <a:pPr eaLnBrk="1" hangingPunct="1"/>
            <a:r>
              <a:rPr lang="en-US" dirty="0"/>
              <a:t>RNA-seq procedure</a:t>
            </a:r>
          </a:p>
        </p:txBody>
      </p:sp>
      <p:graphicFrame>
        <p:nvGraphicFramePr>
          <p:cNvPr id="4" name="Content Placeholder 7"/>
          <p:cNvGraphicFramePr>
            <a:graphicFrameLocks/>
          </p:cNvGraphicFramePr>
          <p:nvPr>
            <p:extLst>
              <p:ext uri="{D42A27DB-BD31-4B8C-83A1-F6EECF244321}">
                <p14:modId xmlns:p14="http://schemas.microsoft.com/office/powerpoint/2010/main" val="630577366"/>
              </p:ext>
            </p:extLst>
          </p:nvPr>
        </p:nvGraphicFramePr>
        <p:xfrm>
          <a:off x="457200" y="1143000"/>
          <a:ext cx="8229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905000" y="5181600"/>
            <a:ext cx="66294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18754784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Popular plots in RNA-seq analysis</a:t>
            </a:r>
          </a:p>
        </p:txBody>
      </p:sp>
      <p:pic>
        <p:nvPicPr>
          <p:cNvPr id="7" name="Picture 6" descr="my_volcano_pl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7" y="2133600"/>
            <a:ext cx="2743200" cy="2743200"/>
          </a:xfrm>
          <a:prstGeom prst="rect">
            <a:avLst/>
          </a:prstGeom>
        </p:spPr>
      </p:pic>
      <p:pic>
        <p:nvPicPr>
          <p:cNvPr id="8" name="Picture 7" descr="my_scattered_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133600"/>
            <a:ext cx="2743200" cy="2743200"/>
          </a:xfrm>
          <a:prstGeom prst="rect">
            <a:avLst/>
          </a:prstGeom>
        </p:spPr>
      </p:pic>
      <p:pic>
        <p:nvPicPr>
          <p:cNvPr id="9" name="Picture 8" descr="my_heatma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057400"/>
            <a:ext cx="2743200" cy="2743200"/>
          </a:xfrm>
          <a:prstGeom prst="rect">
            <a:avLst/>
          </a:prstGeom>
        </p:spPr>
      </p:pic>
      <p:sp>
        <p:nvSpPr>
          <p:cNvPr id="10" name="TextBox 9"/>
          <p:cNvSpPr txBox="1"/>
          <p:nvPr/>
        </p:nvSpPr>
        <p:spPr>
          <a:xfrm>
            <a:off x="449766" y="5029200"/>
            <a:ext cx="1455234" cy="369332"/>
          </a:xfrm>
          <a:prstGeom prst="rect">
            <a:avLst/>
          </a:prstGeom>
          <a:noFill/>
        </p:spPr>
        <p:txBody>
          <a:bodyPr wrap="none" rtlCol="0">
            <a:spAutoFit/>
          </a:bodyPr>
          <a:lstStyle/>
          <a:p>
            <a:r>
              <a:rPr lang="en-US" dirty="0"/>
              <a:t>Volcano plot</a:t>
            </a:r>
          </a:p>
        </p:txBody>
      </p:sp>
      <p:sp>
        <p:nvSpPr>
          <p:cNvPr id="11" name="TextBox 10"/>
          <p:cNvSpPr txBox="1"/>
          <p:nvPr/>
        </p:nvSpPr>
        <p:spPr>
          <a:xfrm>
            <a:off x="3726366" y="5029200"/>
            <a:ext cx="1608997" cy="369332"/>
          </a:xfrm>
          <a:prstGeom prst="rect">
            <a:avLst/>
          </a:prstGeom>
          <a:noFill/>
        </p:spPr>
        <p:txBody>
          <a:bodyPr wrap="none" rtlCol="0">
            <a:spAutoFit/>
          </a:bodyPr>
          <a:lstStyle/>
          <a:p>
            <a:r>
              <a:rPr lang="en-US" dirty="0"/>
              <a:t>Scattered plot</a:t>
            </a:r>
          </a:p>
        </p:txBody>
      </p:sp>
      <p:sp>
        <p:nvSpPr>
          <p:cNvPr id="12" name="TextBox 11"/>
          <p:cNvSpPr txBox="1"/>
          <p:nvPr/>
        </p:nvSpPr>
        <p:spPr>
          <a:xfrm>
            <a:off x="6858000" y="5029200"/>
            <a:ext cx="1557600" cy="369332"/>
          </a:xfrm>
          <a:prstGeom prst="rect">
            <a:avLst/>
          </a:prstGeom>
          <a:noFill/>
        </p:spPr>
        <p:txBody>
          <a:bodyPr wrap="none" rtlCol="0">
            <a:spAutoFit/>
          </a:bodyPr>
          <a:lstStyle/>
          <a:p>
            <a:r>
              <a:rPr lang="en-US" dirty="0" err="1"/>
              <a:t>Heatmap</a:t>
            </a:r>
            <a:r>
              <a:rPr lang="en-US" dirty="0"/>
              <a:t> plot</a:t>
            </a:r>
          </a:p>
        </p:txBody>
      </p:sp>
    </p:spTree>
    <p:extLst>
      <p:ext uri="{BB962C8B-B14F-4D97-AF65-F5344CB8AC3E}">
        <p14:creationId xmlns:p14="http://schemas.microsoft.com/office/powerpoint/2010/main" val="3670508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639762"/>
          </a:xfrm>
        </p:spPr>
        <p:txBody>
          <a:bodyPr/>
          <a:lstStyle/>
          <a:p>
            <a:pPr eaLnBrk="1" hangingPunct="1"/>
            <a:r>
              <a:rPr lang="en-US" dirty="0"/>
              <a:t>RNA-seq procedure</a:t>
            </a:r>
          </a:p>
        </p:txBody>
      </p:sp>
      <p:graphicFrame>
        <p:nvGraphicFramePr>
          <p:cNvPr id="4" name="Content Placeholder 7"/>
          <p:cNvGraphicFramePr>
            <a:graphicFrameLocks/>
          </p:cNvGraphicFramePr>
          <p:nvPr>
            <p:extLst>
              <p:ext uri="{D42A27DB-BD31-4B8C-83A1-F6EECF244321}">
                <p14:modId xmlns:p14="http://schemas.microsoft.com/office/powerpoint/2010/main" val="1212373213"/>
              </p:ext>
            </p:extLst>
          </p:nvPr>
        </p:nvGraphicFramePr>
        <p:xfrm>
          <a:off x="457200" y="1143000"/>
          <a:ext cx="8229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5353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639762"/>
          </a:xfrm>
        </p:spPr>
        <p:txBody>
          <a:bodyPr/>
          <a:lstStyle/>
          <a:p>
            <a:pPr eaLnBrk="1" hangingPunct="1"/>
            <a:r>
              <a:rPr lang="en-US" dirty="0"/>
              <a:t>RNA-seq procedure</a:t>
            </a:r>
          </a:p>
        </p:txBody>
      </p:sp>
      <p:graphicFrame>
        <p:nvGraphicFramePr>
          <p:cNvPr id="4" name="Content Placeholder 7"/>
          <p:cNvGraphicFramePr>
            <a:graphicFrameLocks/>
          </p:cNvGraphicFramePr>
          <p:nvPr>
            <p:extLst>
              <p:ext uri="{D42A27DB-BD31-4B8C-83A1-F6EECF244321}">
                <p14:modId xmlns:p14="http://schemas.microsoft.com/office/powerpoint/2010/main" val="4032620435"/>
              </p:ext>
            </p:extLst>
          </p:nvPr>
        </p:nvGraphicFramePr>
        <p:xfrm>
          <a:off x="457200" y="1143000"/>
          <a:ext cx="8229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905000" y="5410200"/>
            <a:ext cx="66294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4040550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lstStyle/>
          <a:p>
            <a:r>
              <a:rPr lang="en-US" dirty="0"/>
              <a:t>(Example) Pathway analysis</a:t>
            </a:r>
          </a:p>
        </p:txBody>
      </p:sp>
      <p:pic>
        <p:nvPicPr>
          <p:cNvPr id="4" name="Content Placeholder 3" descr="network4.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937" t="3481" r="3305"/>
          <a:stretch/>
        </p:blipFill>
        <p:spPr>
          <a:xfrm>
            <a:off x="990600" y="821216"/>
            <a:ext cx="5410200" cy="5971917"/>
          </a:xfrm>
        </p:spPr>
      </p:pic>
      <p:sp>
        <p:nvSpPr>
          <p:cNvPr id="5" name="TextBox 4"/>
          <p:cNvSpPr txBox="1"/>
          <p:nvPr/>
        </p:nvSpPr>
        <p:spPr>
          <a:xfrm>
            <a:off x="6781800" y="6019800"/>
            <a:ext cx="1544012" cy="369332"/>
          </a:xfrm>
          <a:prstGeom prst="rect">
            <a:avLst/>
          </a:prstGeom>
          <a:noFill/>
        </p:spPr>
        <p:txBody>
          <a:bodyPr wrap="none" rtlCol="0">
            <a:spAutoFit/>
          </a:bodyPr>
          <a:lstStyle/>
          <a:p>
            <a:r>
              <a:rPr lang="en-US" dirty="0"/>
              <a:t>Ingenuity IPA</a:t>
            </a:r>
          </a:p>
        </p:txBody>
      </p:sp>
      <p:sp>
        <p:nvSpPr>
          <p:cNvPr id="6" name="TextBox 5"/>
          <p:cNvSpPr txBox="1"/>
          <p:nvPr/>
        </p:nvSpPr>
        <p:spPr>
          <a:xfrm>
            <a:off x="6599714" y="2971800"/>
            <a:ext cx="2544286" cy="1477328"/>
          </a:xfrm>
          <a:prstGeom prst="rect">
            <a:avLst/>
          </a:prstGeom>
          <a:noFill/>
        </p:spPr>
        <p:txBody>
          <a:bodyPr wrap="none" rtlCol="0">
            <a:spAutoFit/>
          </a:bodyPr>
          <a:lstStyle/>
          <a:p>
            <a:r>
              <a:rPr lang="en-US" sz="1600" dirty="0"/>
              <a:t>Legends</a:t>
            </a:r>
          </a:p>
          <a:p>
            <a:pPr marL="285750" indent="-285750">
              <a:buFontTx/>
              <a:buChar char="•"/>
            </a:pPr>
            <a:r>
              <a:rPr lang="en-US" sz="1200" dirty="0"/>
              <a:t>Red: Up-regulation</a:t>
            </a:r>
          </a:p>
          <a:p>
            <a:pPr marL="285750" indent="-285750">
              <a:buFontTx/>
              <a:buChar char="•"/>
            </a:pPr>
            <a:r>
              <a:rPr lang="en-US" sz="1200" dirty="0"/>
              <a:t>Green: Down-regulation</a:t>
            </a:r>
          </a:p>
          <a:p>
            <a:pPr marL="285750" indent="-285750">
              <a:buFontTx/>
              <a:buChar char="•"/>
            </a:pPr>
            <a:r>
              <a:rPr lang="en-US" sz="1200" dirty="0"/>
              <a:t>Diamond shape: Enzyme</a:t>
            </a:r>
          </a:p>
          <a:p>
            <a:pPr marL="285750" indent="-285750">
              <a:buFontTx/>
              <a:buChar char="•"/>
            </a:pPr>
            <a:r>
              <a:rPr lang="en-US" sz="1200" dirty="0"/>
              <a:t>Circle: Other molecules</a:t>
            </a:r>
          </a:p>
          <a:p>
            <a:pPr marL="285750" indent="-285750">
              <a:buFontTx/>
              <a:buChar char="•"/>
            </a:pPr>
            <a:r>
              <a:rPr lang="en-US" sz="1200" dirty="0"/>
              <a:t>Solid line: Direct interaction</a:t>
            </a:r>
          </a:p>
          <a:p>
            <a:pPr marL="285750" indent="-285750">
              <a:buFontTx/>
              <a:buChar char="•"/>
            </a:pPr>
            <a:r>
              <a:rPr lang="en-US" sz="1200" dirty="0"/>
              <a:t>Dotted line: Indirect interaction</a:t>
            </a:r>
          </a:p>
        </p:txBody>
      </p:sp>
    </p:spTree>
    <p:extLst>
      <p:ext uri="{BB962C8B-B14F-4D97-AF65-F5344CB8AC3E}">
        <p14:creationId xmlns:p14="http://schemas.microsoft.com/office/powerpoint/2010/main" val="198817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t>RNA-seq can do these, too</a:t>
            </a:r>
          </a:p>
        </p:txBody>
      </p:sp>
      <p:sp>
        <p:nvSpPr>
          <p:cNvPr id="3" name="Content Placeholder 2"/>
          <p:cNvSpPr>
            <a:spLocks noGrp="1"/>
          </p:cNvSpPr>
          <p:nvPr>
            <p:ph idx="1"/>
          </p:nvPr>
        </p:nvSpPr>
        <p:spPr/>
        <p:txBody>
          <a:bodyPr rtlCol="0">
            <a:normAutofit lnSpcReduction="10000"/>
          </a:bodyPr>
          <a:lstStyle/>
          <a:p>
            <a:pPr eaLnBrk="1" fontAlgn="auto" hangingPunct="1">
              <a:spcAft>
                <a:spcPts val="0"/>
              </a:spcAft>
              <a:buFont typeface="Arial"/>
              <a:buChar char="•"/>
              <a:defRPr/>
            </a:pPr>
            <a:r>
              <a:rPr lang="en-US" dirty="0">
                <a:cs typeface="Calibri" pitchFamily="34" charset="0"/>
              </a:rPr>
              <a:t>Alternative expression</a:t>
            </a:r>
          </a:p>
          <a:p>
            <a:pPr eaLnBrk="1" fontAlgn="auto" hangingPunct="1">
              <a:spcAft>
                <a:spcPts val="0"/>
              </a:spcAft>
              <a:buFont typeface="Arial"/>
              <a:buChar char="•"/>
              <a:defRPr/>
            </a:pPr>
            <a:r>
              <a:rPr lang="en-US" dirty="0">
                <a:cs typeface="Calibri" pitchFamily="34" charset="0"/>
              </a:rPr>
              <a:t>Novel transcript discovery</a:t>
            </a:r>
          </a:p>
          <a:p>
            <a:pPr eaLnBrk="1" fontAlgn="auto" hangingPunct="1">
              <a:spcAft>
                <a:spcPts val="0"/>
              </a:spcAft>
              <a:buFont typeface="Arial"/>
              <a:buChar char="•"/>
              <a:defRPr/>
            </a:pPr>
            <a:r>
              <a:rPr lang="en-US" dirty="0">
                <a:cs typeface="Calibri" pitchFamily="34" charset="0"/>
              </a:rPr>
              <a:t>Allele specific expression (SNPs or mutations) </a:t>
            </a:r>
          </a:p>
          <a:p>
            <a:pPr eaLnBrk="1" fontAlgn="auto" hangingPunct="1">
              <a:spcAft>
                <a:spcPts val="0"/>
              </a:spcAft>
              <a:buFont typeface="Arial"/>
              <a:buChar char="•"/>
              <a:defRPr/>
            </a:pPr>
            <a:r>
              <a:rPr lang="en-US" dirty="0">
                <a:cs typeface="Calibri" pitchFamily="34" charset="0"/>
              </a:rPr>
              <a:t>Fusion detection</a:t>
            </a:r>
          </a:p>
          <a:p>
            <a:pPr eaLnBrk="1" fontAlgn="auto" hangingPunct="1">
              <a:spcAft>
                <a:spcPts val="0"/>
              </a:spcAft>
              <a:buFont typeface="Arial"/>
              <a:buChar char="•"/>
              <a:defRPr/>
            </a:pPr>
            <a:r>
              <a:rPr lang="en-US" dirty="0">
                <a:cs typeface="Calibri" pitchFamily="34" charset="0"/>
              </a:rPr>
              <a:t>RNA editing</a:t>
            </a:r>
          </a:p>
          <a:p>
            <a:pPr eaLnBrk="1" fontAlgn="auto" hangingPunct="1">
              <a:spcAft>
                <a:spcPts val="0"/>
              </a:spcAft>
              <a:buFont typeface="Arial"/>
              <a:buChar char="•"/>
              <a:defRPr/>
            </a:pPr>
            <a:r>
              <a:rPr lang="en-US" dirty="0">
                <a:cs typeface="Calibri" pitchFamily="34" charset="0"/>
              </a:rPr>
              <a:t>miRNA</a:t>
            </a:r>
          </a:p>
          <a:p>
            <a:pPr eaLnBrk="1" fontAlgn="auto" hangingPunct="1">
              <a:spcAft>
                <a:spcPts val="0"/>
              </a:spcAft>
              <a:buFont typeface="Arial"/>
              <a:buChar char="•"/>
              <a:defRPr/>
            </a:pPr>
            <a:r>
              <a:rPr lang="en-US" dirty="0">
                <a:cs typeface="Calibri" pitchFamily="34" charset="0"/>
              </a:rPr>
              <a:t>Long noncoding RNA</a:t>
            </a:r>
          </a:p>
          <a:p>
            <a:pPr marL="0" indent="0" eaLnBrk="1" fontAlgn="auto" hangingPunct="1">
              <a:spcAft>
                <a:spcPts val="0"/>
              </a:spcAft>
              <a:buNone/>
              <a:defRPr/>
            </a:pPr>
            <a:r>
              <a:rPr lang="en-US" dirty="0">
                <a:cs typeface="Calibri" pitchFamily="34" charset="0"/>
              </a:rPr>
              <a:t>…</a:t>
            </a:r>
          </a:p>
          <a:p>
            <a:pPr lvl="1" eaLnBrk="1" fontAlgn="auto" hangingPunct="1">
              <a:spcAft>
                <a:spcPts val="0"/>
              </a:spcAft>
              <a:buFont typeface="Arial" pitchFamily="34" charset="0"/>
              <a:buChar char="–"/>
              <a:defRPr/>
            </a:pPr>
            <a:endParaRPr lang="en-US" dirty="0"/>
          </a:p>
        </p:txBody>
      </p:sp>
    </p:spTree>
    <p:extLst>
      <p:ext uri="{BB962C8B-B14F-4D97-AF65-F5344CB8AC3E}">
        <p14:creationId xmlns:p14="http://schemas.microsoft.com/office/powerpoint/2010/main" val="212104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RNA-</a:t>
            </a:r>
            <a:r>
              <a:rPr lang="en-US" dirty="0" err="1"/>
              <a:t>seq</a:t>
            </a:r>
            <a:r>
              <a:rPr lang="en-US" dirty="0"/>
              <a:t> vs. micro-array</a:t>
            </a:r>
          </a:p>
        </p:txBody>
      </p:sp>
      <p:sp>
        <p:nvSpPr>
          <p:cNvPr id="5" name="Text Placeholder 4"/>
          <p:cNvSpPr>
            <a:spLocks noGrp="1"/>
          </p:cNvSpPr>
          <p:nvPr>
            <p:ph type="body" idx="1"/>
          </p:nvPr>
        </p:nvSpPr>
        <p:spPr/>
        <p:txBody>
          <a:bodyPr/>
          <a:lstStyle/>
          <a:p>
            <a:r>
              <a:rPr lang="en-US" dirty="0"/>
              <a:t>Topics to discuss further</a:t>
            </a:r>
          </a:p>
        </p:txBody>
      </p:sp>
    </p:spTree>
    <p:extLst>
      <p:ext uri="{BB962C8B-B14F-4D97-AF65-F5344CB8AC3E}">
        <p14:creationId xmlns:p14="http://schemas.microsoft.com/office/powerpoint/2010/main" val="534383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t>RNA-seq vs. micro-array</a:t>
            </a:r>
          </a:p>
        </p:txBody>
      </p:sp>
      <p:sp>
        <p:nvSpPr>
          <p:cNvPr id="8195" name="Text Placeholder 5"/>
          <p:cNvSpPr>
            <a:spLocks noGrp="1"/>
          </p:cNvSpPr>
          <p:nvPr>
            <p:ph type="body" idx="1"/>
          </p:nvPr>
        </p:nvSpPr>
        <p:spPr/>
        <p:txBody>
          <a:bodyPr/>
          <a:lstStyle/>
          <a:p>
            <a:pPr eaLnBrk="1" hangingPunct="1"/>
            <a:r>
              <a:rPr lang="en-US"/>
              <a:t>RNA-seq</a:t>
            </a:r>
          </a:p>
        </p:txBody>
      </p:sp>
      <p:sp>
        <p:nvSpPr>
          <p:cNvPr id="8196" name="Content Placeholder 6"/>
          <p:cNvSpPr>
            <a:spLocks noGrp="1"/>
          </p:cNvSpPr>
          <p:nvPr>
            <p:ph sz="half" idx="2"/>
          </p:nvPr>
        </p:nvSpPr>
        <p:spPr/>
        <p:txBody>
          <a:bodyPr/>
          <a:lstStyle/>
          <a:p>
            <a:pPr eaLnBrk="1" hangingPunct="1"/>
            <a:r>
              <a:rPr lang="en-US"/>
              <a:t>Measure the number of cDNA directly</a:t>
            </a:r>
          </a:p>
          <a:p>
            <a:pPr eaLnBrk="1" hangingPunct="1"/>
            <a:r>
              <a:rPr lang="en-US"/>
              <a:t>Greater dynamic range</a:t>
            </a:r>
          </a:p>
          <a:p>
            <a:pPr eaLnBrk="1" hangingPunct="1"/>
            <a:r>
              <a:rPr lang="en-US"/>
              <a:t>Cost effective</a:t>
            </a:r>
          </a:p>
          <a:p>
            <a:pPr eaLnBrk="1" hangingPunct="1"/>
            <a:r>
              <a:rPr lang="en-US"/>
              <a:t>Novel transcripts could be found</a:t>
            </a:r>
          </a:p>
          <a:p>
            <a:pPr eaLnBrk="1" hangingPunct="1"/>
            <a:r>
              <a:rPr lang="en-US"/>
              <a:t>Becoming more popular</a:t>
            </a:r>
          </a:p>
          <a:p>
            <a:pPr eaLnBrk="1" hangingPunct="1"/>
            <a:endParaRPr lang="en-US"/>
          </a:p>
        </p:txBody>
      </p:sp>
      <p:sp>
        <p:nvSpPr>
          <p:cNvPr id="8197" name="Text Placeholder 7"/>
          <p:cNvSpPr>
            <a:spLocks noGrp="1"/>
          </p:cNvSpPr>
          <p:nvPr>
            <p:ph type="body" sz="quarter" idx="3"/>
          </p:nvPr>
        </p:nvSpPr>
        <p:spPr/>
        <p:txBody>
          <a:bodyPr/>
          <a:lstStyle/>
          <a:p>
            <a:pPr eaLnBrk="1" hangingPunct="1"/>
            <a:r>
              <a:rPr lang="en-US"/>
              <a:t>Micro-array</a:t>
            </a:r>
          </a:p>
        </p:txBody>
      </p:sp>
      <p:sp>
        <p:nvSpPr>
          <p:cNvPr id="8198" name="Content Placeholder 8"/>
          <p:cNvSpPr>
            <a:spLocks noGrp="1"/>
          </p:cNvSpPr>
          <p:nvPr>
            <p:ph sz="quarter" idx="4"/>
          </p:nvPr>
        </p:nvSpPr>
        <p:spPr/>
        <p:txBody>
          <a:bodyPr/>
          <a:lstStyle/>
          <a:p>
            <a:pPr eaLnBrk="1" hangingPunct="1"/>
            <a:r>
              <a:rPr lang="en-US"/>
              <a:t>Measure the intensity of hybridization with cDNA</a:t>
            </a:r>
          </a:p>
          <a:p>
            <a:pPr eaLnBrk="1" hangingPunct="1"/>
            <a:r>
              <a:rPr lang="en-US"/>
              <a:t>Analysis methods well established including normalization</a:t>
            </a:r>
          </a:p>
        </p:txBody>
      </p:sp>
    </p:spTree>
    <p:extLst>
      <p:ext uri="{BB962C8B-B14F-4D97-AF65-F5344CB8AC3E}">
        <p14:creationId xmlns:p14="http://schemas.microsoft.com/office/powerpoint/2010/main" val="2176273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Supplementary slides</a:t>
            </a:r>
          </a:p>
        </p:txBody>
      </p:sp>
    </p:spTree>
    <p:extLst>
      <p:ext uri="{BB962C8B-B14F-4D97-AF65-F5344CB8AC3E}">
        <p14:creationId xmlns:p14="http://schemas.microsoft.com/office/powerpoint/2010/main" val="1771722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dirty="0"/>
              <a:t>(Optional) Confusing words</a:t>
            </a:r>
          </a:p>
        </p:txBody>
      </p:sp>
      <p:sp>
        <p:nvSpPr>
          <p:cNvPr id="3" name="Content Placeholder 2"/>
          <p:cNvSpPr>
            <a:spLocks noGrp="1"/>
          </p:cNvSpPr>
          <p:nvPr>
            <p:ph idx="1"/>
          </p:nvPr>
        </p:nvSpPr>
        <p:spPr/>
        <p:txBody>
          <a:bodyPr/>
          <a:lstStyle/>
          <a:p>
            <a:pPr eaLnBrk="1" hangingPunct="1"/>
            <a:r>
              <a:rPr lang="en-US" dirty="0"/>
              <a:t>Alignment vs. mapping</a:t>
            </a:r>
          </a:p>
          <a:p>
            <a:pPr eaLnBrk="1" hangingPunct="1"/>
            <a:r>
              <a:rPr lang="en-US" dirty="0"/>
              <a:t>Tag vs. fragment vs. insert (size) vs. inner distance between mate pairs</a:t>
            </a:r>
          </a:p>
          <a:p>
            <a:pPr eaLnBrk="1" hangingPunct="1"/>
            <a:r>
              <a:rPr lang="en-US" dirty="0"/>
              <a:t>Bandwidth</a:t>
            </a:r>
          </a:p>
          <a:p>
            <a:pPr eaLnBrk="1" hangingPunct="1"/>
            <a:r>
              <a:rPr lang="en-US" dirty="0"/>
              <a:t>Single end read vs. paired end read vs. mate pair (see the next slide)</a:t>
            </a:r>
          </a:p>
          <a:p>
            <a:pPr eaLnBrk="1" hangingPunct="1"/>
            <a:r>
              <a:rPr lang="en-US" dirty="0"/>
              <a:t>Do you have more?</a:t>
            </a:r>
          </a:p>
        </p:txBody>
      </p:sp>
    </p:spTree>
    <p:extLst>
      <p:ext uri="{BB962C8B-B14F-4D97-AF65-F5344CB8AC3E}">
        <p14:creationId xmlns:p14="http://schemas.microsoft.com/office/powerpoint/2010/main" val="88477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a:t>(Optional) Paired-end vs. mate-pair</a:t>
            </a:r>
          </a:p>
        </p:txBody>
      </p:sp>
      <p:sp>
        <p:nvSpPr>
          <p:cNvPr id="4" name="Text Placeholder 3"/>
          <p:cNvSpPr>
            <a:spLocks noGrp="1"/>
          </p:cNvSpPr>
          <p:nvPr>
            <p:ph type="body" idx="1"/>
          </p:nvPr>
        </p:nvSpPr>
        <p:spPr>
          <a:xfrm>
            <a:off x="990600" y="6324600"/>
            <a:ext cx="1754188" cy="411162"/>
          </a:xfrm>
        </p:spPr>
        <p:txBody>
          <a:bodyPr/>
          <a:lstStyle/>
          <a:p>
            <a:r>
              <a:rPr lang="en-US" dirty="0"/>
              <a:t>Paired-end</a:t>
            </a:r>
          </a:p>
        </p:txBody>
      </p:sp>
      <p:pic>
        <p:nvPicPr>
          <p:cNvPr id="8" name="Content Placeholder 7"/>
          <p:cNvPicPr>
            <a:picLocks noGrp="1" noChangeAspect="1"/>
          </p:cNvPicPr>
          <p:nvPr>
            <p:ph sz="half" idx="2"/>
          </p:nvPr>
        </p:nvPicPr>
        <p:blipFill rotWithShape="1">
          <a:blip r:embed="rId2"/>
          <a:srcRect l="1393" r="6209"/>
          <a:stretch/>
        </p:blipFill>
        <p:spPr>
          <a:xfrm>
            <a:off x="762000" y="907647"/>
            <a:ext cx="2594882" cy="5218516"/>
          </a:xfrm>
        </p:spPr>
      </p:pic>
      <p:sp>
        <p:nvSpPr>
          <p:cNvPr id="6" name="Text Placeholder 5"/>
          <p:cNvSpPr>
            <a:spLocks noGrp="1"/>
          </p:cNvSpPr>
          <p:nvPr>
            <p:ph type="body" sz="quarter" idx="3"/>
          </p:nvPr>
        </p:nvSpPr>
        <p:spPr>
          <a:xfrm>
            <a:off x="4343400" y="6324600"/>
            <a:ext cx="1450975" cy="422275"/>
          </a:xfrm>
        </p:spPr>
        <p:txBody>
          <a:bodyPr/>
          <a:lstStyle/>
          <a:p>
            <a:r>
              <a:rPr lang="en-US" dirty="0"/>
              <a:t>Mate-pair</a:t>
            </a:r>
          </a:p>
        </p:txBody>
      </p:sp>
      <p:pic>
        <p:nvPicPr>
          <p:cNvPr id="9" name="Content Placeholder 8"/>
          <p:cNvPicPr>
            <a:picLocks noGrp="1" noChangeAspect="1"/>
          </p:cNvPicPr>
          <p:nvPr>
            <p:ph sz="quarter" idx="4"/>
          </p:nvPr>
        </p:nvPicPr>
        <p:blipFill rotWithShape="1">
          <a:blip r:embed="rId3"/>
          <a:srcRect l="-836" r="-1390"/>
          <a:stretch/>
        </p:blipFill>
        <p:spPr>
          <a:xfrm>
            <a:off x="3962400" y="803600"/>
            <a:ext cx="2288577" cy="5444800"/>
          </a:xfrm>
        </p:spPr>
      </p:pic>
      <p:sp>
        <p:nvSpPr>
          <p:cNvPr id="10" name="TextBox 9"/>
          <p:cNvSpPr txBox="1"/>
          <p:nvPr/>
        </p:nvSpPr>
        <p:spPr>
          <a:xfrm>
            <a:off x="6858000" y="5334000"/>
            <a:ext cx="608009" cy="369332"/>
          </a:xfrm>
          <a:prstGeom prst="rect">
            <a:avLst/>
          </a:prstGeom>
          <a:noFill/>
        </p:spPr>
        <p:txBody>
          <a:bodyPr wrap="none" rtlCol="0">
            <a:spAutoFit/>
          </a:bodyPr>
          <a:lstStyle/>
          <a:p>
            <a:r>
              <a:rPr lang="en-US" dirty="0"/>
              <a:t>Ref:</a:t>
            </a:r>
          </a:p>
        </p:txBody>
      </p:sp>
      <p:sp>
        <p:nvSpPr>
          <p:cNvPr id="11" name="TextBox 10"/>
          <p:cNvSpPr txBox="1"/>
          <p:nvPr/>
        </p:nvSpPr>
        <p:spPr>
          <a:xfrm>
            <a:off x="6629400" y="5715000"/>
            <a:ext cx="2315720" cy="400110"/>
          </a:xfrm>
          <a:prstGeom prst="rect">
            <a:avLst/>
          </a:prstGeom>
          <a:noFill/>
        </p:spPr>
        <p:txBody>
          <a:bodyPr wrap="none" rtlCol="0">
            <a:spAutoFit/>
          </a:bodyPr>
          <a:lstStyle/>
          <a:p>
            <a:r>
              <a:rPr lang="en-US" sz="1000" dirty="0">
                <a:hlinkClick r:id="rId4"/>
              </a:rPr>
              <a:t>http://rodrigoguarischi.com/mate-pair-</a:t>
            </a:r>
            <a:endParaRPr lang="en-US" sz="1000" dirty="0"/>
          </a:p>
          <a:p>
            <a:r>
              <a:rPr lang="en-US" sz="1000" dirty="0"/>
              <a:t>and-paired-end-sequencing-</a:t>
            </a:r>
            <a:r>
              <a:rPr lang="en-US" sz="1000" dirty="0" err="1"/>
              <a:t>illumina</a:t>
            </a:r>
            <a:r>
              <a:rPr lang="en-US" sz="1000" dirty="0"/>
              <a:t>/</a:t>
            </a:r>
          </a:p>
        </p:txBody>
      </p:sp>
      <p:sp>
        <p:nvSpPr>
          <p:cNvPr id="12" name="TextBox 11"/>
          <p:cNvSpPr txBox="1"/>
          <p:nvPr/>
        </p:nvSpPr>
        <p:spPr>
          <a:xfrm>
            <a:off x="6342069" y="1295400"/>
            <a:ext cx="2544286" cy="1754327"/>
          </a:xfrm>
          <a:prstGeom prst="rect">
            <a:avLst/>
          </a:prstGeom>
          <a:noFill/>
        </p:spPr>
        <p:txBody>
          <a:bodyPr wrap="none" rtlCol="0">
            <a:spAutoFit/>
          </a:bodyPr>
          <a:lstStyle/>
          <a:p>
            <a:pPr marL="285750" indent="-285750">
              <a:buFontTx/>
              <a:buChar char="•"/>
            </a:pPr>
            <a:r>
              <a:rPr lang="en-US" dirty="0"/>
              <a:t>Why paired-end</a:t>
            </a:r>
          </a:p>
          <a:p>
            <a:pPr marL="285750" indent="-285750">
              <a:buFont typeface="Wingdings" charset="0"/>
              <a:buChar char="è"/>
            </a:pPr>
            <a:r>
              <a:rPr lang="en-US" dirty="0"/>
              <a:t>Simple</a:t>
            </a:r>
          </a:p>
          <a:p>
            <a:pPr marL="285750" indent="-285750">
              <a:buFont typeface="Wingdings" charset="0"/>
              <a:buChar char="è"/>
            </a:pPr>
            <a:endParaRPr lang="en-US" dirty="0"/>
          </a:p>
          <a:p>
            <a:pPr marL="285750" indent="-285750">
              <a:buFont typeface="Arial"/>
              <a:buChar char="•"/>
            </a:pPr>
            <a:r>
              <a:rPr lang="en-US" dirty="0"/>
              <a:t>Why mate-pair</a:t>
            </a:r>
          </a:p>
          <a:p>
            <a:pPr marL="285750" indent="-285750">
              <a:buFont typeface="Wingdings" charset="0"/>
              <a:buChar char="è"/>
            </a:pPr>
            <a:r>
              <a:rPr lang="en-US" dirty="0">
                <a:sym typeface="Wingdings"/>
              </a:rPr>
              <a:t>Longer inner dist.</a:t>
            </a:r>
          </a:p>
          <a:p>
            <a:pPr marL="285750" indent="-285750">
              <a:buFont typeface="Wingdings" charset="0"/>
              <a:buChar char="è"/>
            </a:pPr>
            <a:r>
              <a:rPr lang="en-US" dirty="0">
                <a:sym typeface="Wingdings"/>
              </a:rPr>
              <a:t>Structural variants…</a:t>
            </a:r>
            <a:endParaRPr lang="en-US" dirty="0"/>
          </a:p>
        </p:txBody>
      </p:sp>
    </p:spTree>
    <p:extLst>
      <p:ext uri="{BB962C8B-B14F-4D97-AF65-F5344CB8AC3E}">
        <p14:creationId xmlns:p14="http://schemas.microsoft.com/office/powerpoint/2010/main" val="294467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639762"/>
          </a:xfrm>
        </p:spPr>
        <p:txBody>
          <a:bodyPr/>
          <a:lstStyle/>
          <a:p>
            <a:pPr eaLnBrk="1" hangingPunct="1"/>
            <a:r>
              <a:rPr lang="en-US" dirty="0"/>
              <a:t>RNA-seq procedure</a:t>
            </a:r>
          </a:p>
        </p:txBody>
      </p:sp>
      <p:graphicFrame>
        <p:nvGraphicFramePr>
          <p:cNvPr id="4" name="Content Placeholder 7"/>
          <p:cNvGraphicFramePr>
            <a:graphicFrameLocks/>
          </p:cNvGraphicFramePr>
          <p:nvPr>
            <p:extLst>
              <p:ext uri="{D42A27DB-BD31-4B8C-83A1-F6EECF244321}">
                <p14:modId xmlns:p14="http://schemas.microsoft.com/office/powerpoint/2010/main" val="1316634766"/>
              </p:ext>
            </p:extLst>
          </p:nvPr>
        </p:nvGraphicFramePr>
        <p:xfrm>
          <a:off x="457200" y="1143000"/>
          <a:ext cx="8229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981200" y="1752600"/>
            <a:ext cx="66294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2569767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cDNA</a:t>
            </a:r>
            <a:r>
              <a:rPr lang="en-US" dirty="0"/>
              <a:t> synthesis</a:t>
            </a:r>
          </a:p>
        </p:txBody>
      </p:sp>
      <p:pic>
        <p:nvPicPr>
          <p:cNvPr id="4" name="Content Placeholder 3"/>
          <p:cNvPicPr>
            <a:picLocks noGrp="1" noChangeAspect="1"/>
          </p:cNvPicPr>
          <p:nvPr>
            <p:ph idx="1"/>
          </p:nvPr>
        </p:nvPicPr>
        <p:blipFill>
          <a:blip r:embed="rId2"/>
          <a:srcRect t="-19240" b="-19240"/>
          <a:stretch>
            <a:fillRect/>
          </a:stretch>
        </p:blipFill>
        <p:spPr/>
      </p:pic>
      <p:sp>
        <p:nvSpPr>
          <p:cNvPr id="5" name="TextBox 4"/>
          <p:cNvSpPr txBox="1"/>
          <p:nvPr/>
        </p:nvSpPr>
        <p:spPr>
          <a:xfrm>
            <a:off x="5867400" y="5867400"/>
            <a:ext cx="2887855" cy="276999"/>
          </a:xfrm>
          <a:prstGeom prst="rect">
            <a:avLst/>
          </a:prstGeom>
          <a:noFill/>
        </p:spPr>
        <p:txBody>
          <a:bodyPr wrap="none" rtlCol="0">
            <a:spAutoFit/>
          </a:bodyPr>
          <a:lstStyle/>
          <a:p>
            <a:r>
              <a:rPr lang="en-US" sz="1200" dirty="0"/>
              <a:t>Images from http://</a:t>
            </a:r>
            <a:r>
              <a:rPr lang="en-US" sz="1200" dirty="0" err="1"/>
              <a:t>rnaseq.uoregon.edu</a:t>
            </a:r>
            <a:r>
              <a:rPr lang="en-US" sz="1200" dirty="0"/>
              <a:t>/ </a:t>
            </a:r>
          </a:p>
        </p:txBody>
      </p:sp>
      <p:sp>
        <p:nvSpPr>
          <p:cNvPr id="6" name="TextBox 5"/>
          <p:cNvSpPr txBox="1"/>
          <p:nvPr/>
        </p:nvSpPr>
        <p:spPr>
          <a:xfrm>
            <a:off x="1143000" y="1600200"/>
            <a:ext cx="2031100" cy="369332"/>
          </a:xfrm>
          <a:prstGeom prst="rect">
            <a:avLst/>
          </a:prstGeom>
          <a:noFill/>
        </p:spPr>
        <p:txBody>
          <a:bodyPr wrap="none" rtlCol="0">
            <a:spAutoFit/>
          </a:bodyPr>
          <a:lstStyle/>
          <a:p>
            <a:r>
              <a:rPr lang="en-US" b="1" dirty="0" err="1"/>
              <a:t>Oligo</a:t>
            </a:r>
            <a:r>
              <a:rPr lang="en-US" b="1" dirty="0"/>
              <a:t> </a:t>
            </a:r>
            <a:r>
              <a:rPr lang="en-US" b="1" dirty="0" err="1"/>
              <a:t>dT</a:t>
            </a:r>
            <a:r>
              <a:rPr lang="en-US" b="1" dirty="0"/>
              <a:t> priming</a:t>
            </a:r>
          </a:p>
        </p:txBody>
      </p:sp>
      <p:sp>
        <p:nvSpPr>
          <p:cNvPr id="7" name="TextBox 6"/>
          <p:cNvSpPr txBox="1"/>
          <p:nvPr/>
        </p:nvSpPr>
        <p:spPr>
          <a:xfrm>
            <a:off x="4953000" y="1600200"/>
            <a:ext cx="3032200" cy="369332"/>
          </a:xfrm>
          <a:prstGeom prst="rect">
            <a:avLst/>
          </a:prstGeom>
          <a:noFill/>
        </p:spPr>
        <p:txBody>
          <a:bodyPr wrap="none" rtlCol="0">
            <a:spAutoFit/>
          </a:bodyPr>
          <a:lstStyle/>
          <a:p>
            <a:r>
              <a:rPr lang="en-US" b="1" dirty="0"/>
              <a:t>Random </a:t>
            </a:r>
            <a:r>
              <a:rPr lang="en-US" b="1" dirty="0" err="1"/>
              <a:t>hexamer</a:t>
            </a:r>
            <a:r>
              <a:rPr lang="en-US" b="1" dirty="0"/>
              <a:t> priming</a:t>
            </a:r>
          </a:p>
        </p:txBody>
      </p:sp>
    </p:spTree>
    <p:extLst>
      <p:ext uri="{BB962C8B-B14F-4D97-AF65-F5344CB8AC3E}">
        <p14:creationId xmlns:p14="http://schemas.microsoft.com/office/powerpoint/2010/main" val="1670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639762"/>
          </a:xfrm>
        </p:spPr>
        <p:txBody>
          <a:bodyPr/>
          <a:lstStyle/>
          <a:p>
            <a:pPr eaLnBrk="1" hangingPunct="1"/>
            <a:r>
              <a:rPr lang="en-US" dirty="0"/>
              <a:t>RNA-seq procedure</a:t>
            </a:r>
          </a:p>
        </p:txBody>
      </p:sp>
      <p:graphicFrame>
        <p:nvGraphicFramePr>
          <p:cNvPr id="4" name="Content Placeholder 7"/>
          <p:cNvGraphicFramePr>
            <a:graphicFrameLocks/>
          </p:cNvGraphicFramePr>
          <p:nvPr>
            <p:extLst>
              <p:ext uri="{D42A27DB-BD31-4B8C-83A1-F6EECF244321}">
                <p14:modId xmlns:p14="http://schemas.microsoft.com/office/powerpoint/2010/main" val="1655637518"/>
              </p:ext>
            </p:extLst>
          </p:nvPr>
        </p:nvGraphicFramePr>
        <p:xfrm>
          <a:off x="457200" y="1143000"/>
          <a:ext cx="8229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295400" y="3124200"/>
            <a:ext cx="49530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rgbClr val="FFFFFF"/>
              </a:solidFill>
              <a:ea typeface="굴림" pitchFamily="34" charset="-127"/>
              <a:cs typeface="Arial" pitchFamily="34" charset="0"/>
            </a:endParaRPr>
          </a:p>
        </p:txBody>
      </p:sp>
    </p:spTree>
    <p:extLst>
      <p:ext uri="{BB962C8B-B14F-4D97-AF65-F5344CB8AC3E}">
        <p14:creationId xmlns:p14="http://schemas.microsoft.com/office/powerpoint/2010/main" val="112888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16116</TotalTime>
  <Words>4154</Words>
  <Application>Microsoft Macintosh PowerPoint</Application>
  <PresentationFormat>On-screen Show (4:3)</PresentationFormat>
  <Paragraphs>627</Paragraphs>
  <Slides>67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굴림</vt:lpstr>
      <vt:lpstr>Arial</vt:lpstr>
      <vt:lpstr>Calibri</vt:lpstr>
      <vt:lpstr>Wingdings</vt:lpstr>
      <vt:lpstr>Office Theme</vt:lpstr>
      <vt:lpstr>RNA-seq with Galaxy: Basic concepts &amp; hands-on</vt:lpstr>
      <vt:lpstr>Central Dogma of molecular biology</vt:lpstr>
      <vt:lpstr>Why do we care RNA?</vt:lpstr>
      <vt:lpstr>If you can quantify all the rna’s (rna-seq) in your samples, then, you can answeR …</vt:lpstr>
      <vt:lpstr>Differential gene expression – most popular – </vt:lpstr>
      <vt:lpstr>RNA-seq procedure</vt:lpstr>
      <vt:lpstr>RNA-seq procedure</vt:lpstr>
      <vt:lpstr>cDNA synthesis</vt:lpstr>
      <vt:lpstr>RNA-seq procedure</vt:lpstr>
      <vt:lpstr>Library preparation (Unstranded)</vt:lpstr>
      <vt:lpstr>Library preparation (Stranded)</vt:lpstr>
      <vt:lpstr>RNA-seq procedure</vt:lpstr>
      <vt:lpstr>Why do we need an RNA-seq aligner?</vt:lpstr>
      <vt:lpstr>Popular RNA-seq aligners</vt:lpstr>
      <vt:lpstr>Popular RNA-seq aligners</vt:lpstr>
      <vt:lpstr>(Hands-on) Align RNA-seq reads</vt:lpstr>
      <vt:lpstr>(Hands-on) Align RNA-seq reads</vt:lpstr>
      <vt:lpstr>(Hands-on) Align RNA-seq reads</vt:lpstr>
      <vt:lpstr>(Hands-on) Align RNA-seq reads</vt:lpstr>
      <vt:lpstr>(Hands-on) Align RNA-seq reads</vt:lpstr>
      <vt:lpstr>(Hands-on) Align RNA-seq reads</vt:lpstr>
      <vt:lpstr>(Hands-on) Align RNA-seq reads</vt:lpstr>
      <vt:lpstr>How does the alignment work for spliced reads (in Tophat)?</vt:lpstr>
      <vt:lpstr>How does the alignment work for spliced reads (in STAR)?</vt:lpstr>
      <vt:lpstr>(Optional Hands-on) Visualize the alignment This step works only if your computer (JAVA) is properly configured!</vt:lpstr>
      <vt:lpstr>(Optional Hands-on) Visualize the alignment</vt:lpstr>
      <vt:lpstr>(Hands-on) Align three other samples</vt:lpstr>
      <vt:lpstr>RNA-seq procedure</vt:lpstr>
      <vt:lpstr>Construct transcriptome from short reads</vt:lpstr>
      <vt:lpstr>RNA-seq procedure</vt:lpstr>
      <vt:lpstr>Quantification</vt:lpstr>
      <vt:lpstr>Quantification</vt:lpstr>
      <vt:lpstr>(Hands-on) Quantify the gene expression transcriptome-wide in RNA-seq</vt:lpstr>
      <vt:lpstr>(Hands-on: Step 1) Uploading Gene Annotation File</vt:lpstr>
      <vt:lpstr>(Hands-on: Step 2) Quantify the gene expression transcriptome-wide in RNA-seq</vt:lpstr>
      <vt:lpstr>featureCounts give counts of reads per gene</vt:lpstr>
      <vt:lpstr>(Hands-on) Counts reads per gene for three other samples</vt:lpstr>
      <vt:lpstr>Quantifying gene expression in RNA-seq Raw counts vs. FPKM  </vt:lpstr>
      <vt:lpstr>(Example) Raw count vs. FPKM</vt:lpstr>
      <vt:lpstr>(Discussion)  does fpkm represent gene expression well?</vt:lpstr>
      <vt:lpstr>RNA-seq procedure</vt:lpstr>
      <vt:lpstr>(Optional Hands-on) Differential gene expression analysis</vt:lpstr>
      <vt:lpstr>PowerPoint Presentation</vt:lpstr>
      <vt:lpstr>How to do the differential expression?</vt:lpstr>
      <vt:lpstr>Differential gene expression</vt:lpstr>
      <vt:lpstr>Differential gene expression</vt:lpstr>
      <vt:lpstr>Differential gene expression</vt:lpstr>
      <vt:lpstr>Differential gene expression</vt:lpstr>
      <vt:lpstr>Differential expression analysis  using DESEQ2</vt:lpstr>
      <vt:lpstr>Multiple testing correction</vt:lpstr>
      <vt:lpstr>Multiple testing correction: Bonferroni vs. FDR</vt:lpstr>
      <vt:lpstr>Multiple sample correction: Bonferroni vs. FDR</vt:lpstr>
      <vt:lpstr>Multiple sample correction: Bonferroni vs. FDR</vt:lpstr>
      <vt:lpstr>(Optional Hands-on) Getting differentially expressed genes in your MS Excel</vt:lpstr>
      <vt:lpstr>(Optional Hands-on) Getting differentially expressed genes in your MS Excel</vt:lpstr>
      <vt:lpstr>RNA-seq procedure</vt:lpstr>
      <vt:lpstr>Clustering</vt:lpstr>
      <vt:lpstr>RNA-seq procedure</vt:lpstr>
      <vt:lpstr>Popular plots in RNA-seq analysis</vt:lpstr>
      <vt:lpstr>RNA-seq procedure</vt:lpstr>
      <vt:lpstr>(Example) Pathway analysis</vt:lpstr>
      <vt:lpstr>RNA-seq can do these, too</vt:lpstr>
      <vt:lpstr>RNA-seq vs. micro-array</vt:lpstr>
      <vt:lpstr>RNA-seq vs. micro-array</vt:lpstr>
      <vt:lpstr>Supplementary slides</vt:lpstr>
      <vt:lpstr>(Optional) Confusing words</vt:lpstr>
      <vt:lpstr>(Optional) Paired-end vs. mate-pair</vt:lpstr>
    </vt:vector>
  </TitlesOfParts>
  <Company>NIH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dc:title>
  <dc:creator>Sijung Yun</dc:creator>
  <cp:lastModifiedBy>Sijung Yun</cp:lastModifiedBy>
  <cp:revision>767</cp:revision>
  <cp:lastPrinted>2017-02-26T20:08:24Z</cp:lastPrinted>
  <dcterms:created xsi:type="dcterms:W3CDTF">2012-10-07T16:36:01Z</dcterms:created>
  <dcterms:modified xsi:type="dcterms:W3CDTF">2024-11-12T15:59:24Z</dcterms:modified>
</cp:coreProperties>
</file>